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257" r:id="rId2"/>
    <p:sldId id="272" r:id="rId3"/>
    <p:sldId id="258" r:id="rId4"/>
    <p:sldId id="260" r:id="rId5"/>
    <p:sldId id="259" r:id="rId6"/>
    <p:sldId id="275" r:id="rId7"/>
    <p:sldId id="262" r:id="rId8"/>
    <p:sldId id="280" r:id="rId9"/>
    <p:sldId id="270" r:id="rId10"/>
    <p:sldId id="264" r:id="rId11"/>
    <p:sldId id="273" r:id="rId12"/>
    <p:sldId id="279" r:id="rId13"/>
    <p:sldId id="263" r:id="rId14"/>
    <p:sldId id="271" r:id="rId15"/>
    <p:sldId id="266" r:id="rId16"/>
    <p:sldId id="276" r:id="rId17"/>
    <p:sldId id="277" r:id="rId18"/>
    <p:sldId id="265" r:id="rId19"/>
    <p:sldId id="274" r:id="rId20"/>
    <p:sldId id="268" r:id="rId21"/>
    <p:sldId id="278" r:id="rId22"/>
    <p:sldId id="267" r:id="rId23"/>
    <p:sldId id="281" r:id="rId24"/>
    <p:sldId id="26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FE2"/>
    <a:srgbClr val="78BACE"/>
    <a:srgbClr val="FFE699"/>
    <a:srgbClr val="75C4D5"/>
    <a:srgbClr val="BADCE6"/>
    <a:srgbClr val="0083C3"/>
    <a:srgbClr val="4AC1E1"/>
    <a:srgbClr val="70B0C9"/>
    <a:srgbClr val="4097B5"/>
    <a:srgbClr val="08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40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Title</a:t>
            </a:r>
            <a:endParaRPr lang="zh-CN" altLang="en-US" sz="40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c:rich>
      </c:tx>
      <c:layout>
        <c:manualLayout>
          <c:xMode val="edge"/>
          <c:yMode val="edge"/>
          <c:x val="0.4216141564589404"/>
          <c:y val="5.9275702918267094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6B-42AA-BCF5-D30D276D06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A6B-42AA-BCF5-D30D276D06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Category3</c:v>
                </c:pt>
                <c:pt idx="3">
                  <c:v>Category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A6B-42AA-BCF5-D30D276D0673}"/>
            </c:ext>
          </c:extLst>
        </c:ser>
        <c:bandFmts>
          <c:bandFmt>
            <c:idx val="0"/>
            <c:spPr>
              <a:solidFill>
                <a:schemeClr val="accent5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5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5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5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5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5">
                  <a:shade val="50000"/>
                </a:schemeClr>
              </a:solidFill>
              <a:ln/>
              <a:effectLst/>
              <a:sp3d/>
            </c:spPr>
          </c:bandFmt>
        </c:bandFmts>
        <c:axId val="445153624"/>
        <c:axId val="445157936"/>
        <c:axId val="657824328"/>
      </c:surface3DChart>
      <c:catAx>
        <c:axId val="445153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</a:defRPr>
            </a:pPr>
            <a:endParaRPr lang="zh-CN"/>
          </a:p>
        </c:txPr>
        <c:crossAx val="445157936"/>
        <c:crosses val="autoZero"/>
        <c:auto val="1"/>
        <c:lblAlgn val="ctr"/>
        <c:lblOffset val="100"/>
        <c:noMultiLvlLbl val="0"/>
      </c:catAx>
      <c:valAx>
        <c:axId val="44515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5153624"/>
        <c:crosses val="autoZero"/>
        <c:crossBetween val="midCat"/>
      </c:valAx>
      <c:serAx>
        <c:axId val="6578243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</a:defRPr>
            </a:pPr>
            <a:endParaRPr lang="zh-CN"/>
          </a:p>
        </c:txPr>
        <c:crossAx val="445157936"/>
        <c:crosses val="autoZero"/>
      </c:ser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  <a:cs typeface="+mn-cs"/>
            </a:defRPr>
          </a:pPr>
          <a:endParaRPr lang="zh-CN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7A996-247C-4DF9-B0D2-93D5751BB941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CE930-FC47-4F90-A78F-48768E2D01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6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79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76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1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21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699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39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907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8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41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99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0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66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08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499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56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5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87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70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57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3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67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8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9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E930-FC47-4F90-A78F-48768E2D01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57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71066C-CC4A-4662-853B-77B076384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F31E1C4A-EAED-4B2B-9A6F-3CD91520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2416F56-0CDF-4308-83C2-F6D550D2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0600-782B-4E30-B2FF-5E83075ABBA5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18307CA-FEB3-4A8D-B3DE-7E59B4C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688B47C-0800-498E-B7BE-9E8F27ED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8216F-903A-46A2-AC6C-EB2093623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D639ED1B-C5E3-45A6-B83E-D345C6A2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3879D04-D1CE-4130-B642-3DB84E786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1129C2-231E-4BE4-B0E6-C9305BAC0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E0600-782B-4E30-B2FF-5E83075ABBA5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02387A4-5F67-41A3-BCBA-253D09A65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4C9DD2-F018-4A08-AA7A-94EBD8405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8216F-903A-46A2-AC6C-EB2093623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0E61529F-5F32-435B-9D24-A6F299A3F559}"/>
              </a:ext>
            </a:extLst>
          </p:cNvPr>
          <p:cNvSpPr/>
          <p:nvPr/>
        </p:nvSpPr>
        <p:spPr>
          <a:xfrm>
            <a:off x="10958072" y="4727277"/>
            <a:ext cx="2467855" cy="2467855"/>
          </a:xfrm>
          <a:prstGeom prst="ellipse">
            <a:avLst/>
          </a:prstGeom>
          <a:pattFill prst="dkUpDiag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EDCF673C-D417-4E8D-9B84-66D192E3D511}"/>
              </a:ext>
            </a:extLst>
          </p:cNvPr>
          <p:cNvSpPr/>
          <p:nvPr/>
        </p:nvSpPr>
        <p:spPr>
          <a:xfrm>
            <a:off x="8685584" y="-1887547"/>
            <a:ext cx="7012832" cy="7012832"/>
          </a:xfrm>
          <a:prstGeom prst="ellipse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xmlns="" id="{52EFD94E-4C0C-4A06-BEE1-573988C29A5C}"/>
              </a:ext>
            </a:extLst>
          </p:cNvPr>
          <p:cNvSpPr/>
          <p:nvPr/>
        </p:nvSpPr>
        <p:spPr>
          <a:xfrm>
            <a:off x="-232121" y="3392933"/>
            <a:ext cx="4212236" cy="3695076"/>
          </a:xfrm>
          <a:custGeom>
            <a:avLst/>
            <a:gdLst>
              <a:gd name="connsiteX0" fmla="*/ 1641423 w 4212236"/>
              <a:gd name="connsiteY0" fmla="*/ 0 h 3695076"/>
              <a:gd name="connsiteX1" fmla="*/ 4212236 w 4212236"/>
              <a:gd name="connsiteY1" fmla="*/ 2570813 h 3695076"/>
              <a:gd name="connsiteX2" fmla="*/ 4010209 w 4212236"/>
              <a:gd name="connsiteY2" fmla="*/ 3571490 h 3695076"/>
              <a:gd name="connsiteX3" fmla="*/ 3950674 w 4212236"/>
              <a:gd name="connsiteY3" fmla="*/ 3695076 h 3695076"/>
              <a:gd name="connsiteX4" fmla="*/ 0 w 4212236"/>
              <a:gd name="connsiteY4" fmla="*/ 3695076 h 3695076"/>
              <a:gd name="connsiteX5" fmla="*/ 0 w 4212236"/>
              <a:gd name="connsiteY5" fmla="*/ 592636 h 3695076"/>
              <a:gd name="connsiteX6" fmla="*/ 6147 w 4212236"/>
              <a:gd name="connsiteY6" fmla="*/ 587049 h 3695076"/>
              <a:gd name="connsiteX7" fmla="*/ 1641423 w 4212236"/>
              <a:gd name="connsiteY7" fmla="*/ 0 h 369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2236" h="3695076">
                <a:moveTo>
                  <a:pt x="1641423" y="0"/>
                </a:moveTo>
                <a:cubicBezTo>
                  <a:pt x="3061244" y="0"/>
                  <a:pt x="4212236" y="1150992"/>
                  <a:pt x="4212236" y="2570813"/>
                </a:cubicBezTo>
                <a:cubicBezTo>
                  <a:pt x="4212236" y="2925768"/>
                  <a:pt x="4140299" y="3263921"/>
                  <a:pt x="4010209" y="3571490"/>
                </a:cubicBezTo>
                <a:lnTo>
                  <a:pt x="3950674" y="3695076"/>
                </a:lnTo>
                <a:lnTo>
                  <a:pt x="0" y="3695076"/>
                </a:lnTo>
                <a:lnTo>
                  <a:pt x="0" y="592636"/>
                </a:lnTo>
                <a:lnTo>
                  <a:pt x="6147" y="587049"/>
                </a:lnTo>
                <a:cubicBezTo>
                  <a:pt x="450535" y="220307"/>
                  <a:pt x="1020251" y="0"/>
                  <a:pt x="1641423" y="0"/>
                </a:cubicBezTo>
                <a:close/>
              </a:path>
            </a:pathLst>
          </a:custGeom>
          <a:pattFill prst="wdUpDiag">
            <a:fgClr>
              <a:srgbClr val="70B0C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1040AD9E-EC52-4907-8F85-79B518FDE5DA}"/>
              </a:ext>
            </a:extLst>
          </p:cNvPr>
          <p:cNvSpPr/>
          <p:nvPr/>
        </p:nvSpPr>
        <p:spPr>
          <a:xfrm>
            <a:off x="3674297" y="1007296"/>
            <a:ext cx="4843405" cy="4843405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09686559-AD09-4F85-AF6D-98F2C80F932D}"/>
              </a:ext>
            </a:extLst>
          </p:cNvPr>
          <p:cNvSpPr/>
          <p:nvPr/>
        </p:nvSpPr>
        <p:spPr>
          <a:xfrm>
            <a:off x="-1382714" y="-1363943"/>
            <a:ext cx="3449053" cy="3449053"/>
          </a:xfrm>
          <a:prstGeom prst="ellipse">
            <a:avLst/>
          </a:prstGeom>
          <a:pattFill prst="zigZag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AB9D0EEC-92A6-4710-9E0A-8479721B5003}"/>
              </a:ext>
            </a:extLst>
          </p:cNvPr>
          <p:cNvSpPr/>
          <p:nvPr/>
        </p:nvSpPr>
        <p:spPr>
          <a:xfrm>
            <a:off x="2235804" y="910387"/>
            <a:ext cx="708482" cy="708482"/>
          </a:xfrm>
          <a:prstGeom prst="ellipse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06D9A96E-4190-4F7A-89AC-B76FF73A12D3}"/>
              </a:ext>
            </a:extLst>
          </p:cNvPr>
          <p:cNvSpPr txBox="1"/>
          <p:nvPr/>
        </p:nvSpPr>
        <p:spPr>
          <a:xfrm>
            <a:off x="3674297" y="2551837"/>
            <a:ext cx="484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清爽蓝色</a:t>
            </a:r>
            <a:endParaRPr lang="en-US" altLang="zh-CN" sz="5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工作总结模板</a:t>
            </a:r>
          </a:p>
        </p:txBody>
      </p:sp>
      <p:pic>
        <p:nvPicPr>
          <p:cNvPr id="3" name="岸部眞明 - Hajimar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5343" y="46761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animBg="1"/>
      <p:bldP spid="21" grpId="0" animBg="1"/>
      <p:bldP spid="14" grpId="0" animBg="1"/>
      <p:bldP spid="5" grpId="0" animBg="1"/>
      <p:bldP spid="20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158242EB-3434-46D0-8E33-8C348357B1C9}"/>
              </a:ext>
            </a:extLst>
          </p:cNvPr>
          <p:cNvSpPr/>
          <p:nvPr/>
        </p:nvSpPr>
        <p:spPr>
          <a:xfrm>
            <a:off x="1558925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F12E6835-974C-4084-8081-5288C90B706D}"/>
              </a:ext>
            </a:extLst>
          </p:cNvPr>
          <p:cNvSpPr/>
          <p:nvPr/>
        </p:nvSpPr>
        <p:spPr>
          <a:xfrm>
            <a:off x="1889125" y="29718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CA2297E4-2739-4D26-9CBF-578A8DC258DA}"/>
              </a:ext>
            </a:extLst>
          </p:cNvPr>
          <p:cNvSpPr/>
          <p:nvPr/>
        </p:nvSpPr>
        <p:spPr>
          <a:xfrm>
            <a:off x="189547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1BBACB36-8B7C-497B-8679-98193F14F324}"/>
              </a:ext>
            </a:extLst>
          </p:cNvPr>
          <p:cNvSpPr/>
          <p:nvPr/>
        </p:nvSpPr>
        <p:spPr>
          <a:xfrm>
            <a:off x="155892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34E4FA84-F9D2-44FF-A888-BD67BB80F027}"/>
              </a:ext>
            </a:extLst>
          </p:cNvPr>
          <p:cNvSpPr/>
          <p:nvPr/>
        </p:nvSpPr>
        <p:spPr>
          <a:xfrm>
            <a:off x="188912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C814CE03-144E-441B-98C3-3BA49E22EECA}"/>
              </a:ext>
            </a:extLst>
          </p:cNvPr>
          <p:cNvSpPr/>
          <p:nvPr/>
        </p:nvSpPr>
        <p:spPr>
          <a:xfrm>
            <a:off x="155892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8B2EEC9-45C0-4059-B3E7-AC0D0CC58880}"/>
              </a:ext>
            </a:extLst>
          </p:cNvPr>
          <p:cNvSpPr/>
          <p:nvPr/>
        </p:nvSpPr>
        <p:spPr>
          <a:xfrm>
            <a:off x="155892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F1BBDA08-32CE-4C31-AF27-CA70AFA3380A}"/>
              </a:ext>
            </a:extLst>
          </p:cNvPr>
          <p:cNvSpPr/>
          <p:nvPr/>
        </p:nvSpPr>
        <p:spPr>
          <a:xfrm>
            <a:off x="188912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C61B2992-FBBE-4ED0-AA4E-22E8B23FDCF2}"/>
              </a:ext>
            </a:extLst>
          </p:cNvPr>
          <p:cNvSpPr/>
          <p:nvPr/>
        </p:nvSpPr>
        <p:spPr>
          <a:xfrm>
            <a:off x="221932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7777BABE-9F46-4830-952B-C858F1AB23AD}"/>
              </a:ext>
            </a:extLst>
          </p:cNvPr>
          <p:cNvSpPr/>
          <p:nvPr/>
        </p:nvSpPr>
        <p:spPr>
          <a:xfrm>
            <a:off x="221932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41024984-CD41-4D5C-95F8-4C92DCA09C38}"/>
              </a:ext>
            </a:extLst>
          </p:cNvPr>
          <p:cNvSpPr/>
          <p:nvPr/>
        </p:nvSpPr>
        <p:spPr>
          <a:xfrm>
            <a:off x="221932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8571AFF8-8026-4579-A580-80B7981C5EBB}"/>
              </a:ext>
            </a:extLst>
          </p:cNvPr>
          <p:cNvSpPr/>
          <p:nvPr/>
        </p:nvSpPr>
        <p:spPr>
          <a:xfrm>
            <a:off x="2212975" y="29718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14CBFD98-52ED-47BD-8BDF-661125C87B91}"/>
              </a:ext>
            </a:extLst>
          </p:cNvPr>
          <p:cNvSpPr/>
          <p:nvPr/>
        </p:nvSpPr>
        <p:spPr>
          <a:xfrm>
            <a:off x="221297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2AA9630F-9181-418C-A7E7-59166B88B521}"/>
              </a:ext>
            </a:extLst>
          </p:cNvPr>
          <p:cNvSpPr/>
          <p:nvPr/>
        </p:nvSpPr>
        <p:spPr>
          <a:xfrm>
            <a:off x="189547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607DDD45-66C2-47B2-8710-1AF0EBD4B717}"/>
              </a:ext>
            </a:extLst>
          </p:cNvPr>
          <p:cNvSpPr/>
          <p:nvPr/>
        </p:nvSpPr>
        <p:spPr>
          <a:xfrm>
            <a:off x="155892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E1EC4A48-4129-461D-850B-17D88009E771}"/>
              </a:ext>
            </a:extLst>
          </p:cNvPr>
          <p:cNvSpPr/>
          <p:nvPr/>
        </p:nvSpPr>
        <p:spPr>
          <a:xfrm>
            <a:off x="2543175" y="29718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xmlns="" id="{5A0AE834-0A14-4DF0-B3EC-15D98D1739F4}"/>
              </a:ext>
            </a:extLst>
          </p:cNvPr>
          <p:cNvSpPr/>
          <p:nvPr/>
        </p:nvSpPr>
        <p:spPr>
          <a:xfrm>
            <a:off x="2873375" y="29718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D3085CBF-0842-428E-AACB-D79D76649053}"/>
              </a:ext>
            </a:extLst>
          </p:cNvPr>
          <p:cNvSpPr/>
          <p:nvPr/>
        </p:nvSpPr>
        <p:spPr>
          <a:xfrm>
            <a:off x="287972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F3EC6335-C752-497B-B5FB-68C7E8CD5B12}"/>
              </a:ext>
            </a:extLst>
          </p:cNvPr>
          <p:cNvSpPr/>
          <p:nvPr/>
        </p:nvSpPr>
        <p:spPr>
          <a:xfrm>
            <a:off x="254317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AFDD6D1D-6122-43C5-96EE-1415674F9BEC}"/>
              </a:ext>
            </a:extLst>
          </p:cNvPr>
          <p:cNvSpPr/>
          <p:nvPr/>
        </p:nvSpPr>
        <p:spPr>
          <a:xfrm>
            <a:off x="287337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6FAA1A94-4006-4A28-B865-ABF3AD71FB07}"/>
              </a:ext>
            </a:extLst>
          </p:cNvPr>
          <p:cNvSpPr/>
          <p:nvPr/>
        </p:nvSpPr>
        <p:spPr>
          <a:xfrm>
            <a:off x="254317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xmlns="" id="{6A872136-2032-4661-AEAA-F9B9C3F9A30E}"/>
              </a:ext>
            </a:extLst>
          </p:cNvPr>
          <p:cNvSpPr/>
          <p:nvPr/>
        </p:nvSpPr>
        <p:spPr>
          <a:xfrm>
            <a:off x="254317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125DC177-25D2-43BC-8A71-0994F4FBA588}"/>
              </a:ext>
            </a:extLst>
          </p:cNvPr>
          <p:cNvSpPr/>
          <p:nvPr/>
        </p:nvSpPr>
        <p:spPr>
          <a:xfrm>
            <a:off x="287337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ADD23D81-F895-4011-8F26-E13B2C878732}"/>
              </a:ext>
            </a:extLst>
          </p:cNvPr>
          <p:cNvSpPr/>
          <p:nvPr/>
        </p:nvSpPr>
        <p:spPr>
          <a:xfrm>
            <a:off x="3203575" y="40005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AC5D3CDD-0609-4E15-942E-0B6D005D0430}"/>
              </a:ext>
            </a:extLst>
          </p:cNvPr>
          <p:cNvSpPr/>
          <p:nvPr/>
        </p:nvSpPr>
        <p:spPr>
          <a:xfrm>
            <a:off x="3203575" y="36576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xmlns="" id="{177B6FED-5A43-41FA-8388-D0229BD2F6A6}"/>
              </a:ext>
            </a:extLst>
          </p:cNvPr>
          <p:cNvSpPr/>
          <p:nvPr/>
        </p:nvSpPr>
        <p:spPr>
          <a:xfrm>
            <a:off x="3203575" y="33147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44576209-E271-4386-8939-CBB837662322}"/>
              </a:ext>
            </a:extLst>
          </p:cNvPr>
          <p:cNvSpPr/>
          <p:nvPr/>
        </p:nvSpPr>
        <p:spPr>
          <a:xfrm>
            <a:off x="3197225" y="29718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51AA9473-D0CE-4218-968A-F81E91222839}"/>
              </a:ext>
            </a:extLst>
          </p:cNvPr>
          <p:cNvSpPr/>
          <p:nvPr/>
        </p:nvSpPr>
        <p:spPr>
          <a:xfrm>
            <a:off x="319722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xmlns="" id="{3D966671-C8F6-4547-86D5-047EAE40E4B0}"/>
              </a:ext>
            </a:extLst>
          </p:cNvPr>
          <p:cNvSpPr/>
          <p:nvPr/>
        </p:nvSpPr>
        <p:spPr>
          <a:xfrm>
            <a:off x="287972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6F368026-E486-4797-B030-D165F70C04DA}"/>
              </a:ext>
            </a:extLst>
          </p:cNvPr>
          <p:cNvSpPr/>
          <p:nvPr/>
        </p:nvSpPr>
        <p:spPr>
          <a:xfrm>
            <a:off x="2543175" y="4343400"/>
            <a:ext cx="228600" cy="228600"/>
          </a:xfrm>
          <a:prstGeom prst="round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xmlns="" id="{8E2379D0-7D43-4771-92BE-ED704FDD1DA5}"/>
              </a:ext>
            </a:extLst>
          </p:cNvPr>
          <p:cNvSpPr/>
          <p:nvPr/>
        </p:nvSpPr>
        <p:spPr>
          <a:xfrm>
            <a:off x="15589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xmlns="" id="{19A8462D-0EBD-4CC5-BC76-8B8DC6A62603}"/>
              </a:ext>
            </a:extLst>
          </p:cNvPr>
          <p:cNvSpPr/>
          <p:nvPr/>
        </p:nvSpPr>
        <p:spPr>
          <a:xfrm>
            <a:off x="18891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xmlns="" id="{DA8FC9E6-317B-4E7F-B999-10C2C622B6C4}"/>
              </a:ext>
            </a:extLst>
          </p:cNvPr>
          <p:cNvSpPr/>
          <p:nvPr/>
        </p:nvSpPr>
        <p:spPr>
          <a:xfrm>
            <a:off x="18954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xmlns="" id="{2572A918-3FAE-4948-8E6B-057F1375D175}"/>
              </a:ext>
            </a:extLst>
          </p:cNvPr>
          <p:cNvSpPr/>
          <p:nvPr/>
        </p:nvSpPr>
        <p:spPr>
          <a:xfrm>
            <a:off x="15589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650F984A-CF73-4D13-97E3-0882481A4139}"/>
              </a:ext>
            </a:extLst>
          </p:cNvPr>
          <p:cNvSpPr/>
          <p:nvPr/>
        </p:nvSpPr>
        <p:spPr>
          <a:xfrm>
            <a:off x="22193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xmlns="" id="{9338A126-3C9C-44FA-B8C5-FB8FDC269864}"/>
              </a:ext>
            </a:extLst>
          </p:cNvPr>
          <p:cNvSpPr/>
          <p:nvPr/>
        </p:nvSpPr>
        <p:spPr>
          <a:xfrm>
            <a:off x="22129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xmlns="" id="{C84DE932-59C9-4014-AB5A-496C151BE5BD}"/>
              </a:ext>
            </a:extLst>
          </p:cNvPr>
          <p:cNvSpPr/>
          <p:nvPr/>
        </p:nvSpPr>
        <p:spPr>
          <a:xfrm>
            <a:off x="25431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xmlns="" id="{E84BBAB2-F09E-4B07-A27A-EC9E4702E925}"/>
              </a:ext>
            </a:extLst>
          </p:cNvPr>
          <p:cNvSpPr/>
          <p:nvPr/>
        </p:nvSpPr>
        <p:spPr>
          <a:xfrm>
            <a:off x="28733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xmlns="" id="{4D38F7A1-ADE5-474F-9A48-CCFBCD2290FC}"/>
              </a:ext>
            </a:extLst>
          </p:cNvPr>
          <p:cNvSpPr/>
          <p:nvPr/>
        </p:nvSpPr>
        <p:spPr>
          <a:xfrm>
            <a:off x="28797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xmlns="" id="{7633D43C-43FD-4BC8-80A2-F771B331BDD8}"/>
              </a:ext>
            </a:extLst>
          </p:cNvPr>
          <p:cNvSpPr/>
          <p:nvPr/>
        </p:nvSpPr>
        <p:spPr>
          <a:xfrm>
            <a:off x="25431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xmlns="" id="{D19BC3A6-5730-446B-A7EA-2126A4DA9B89}"/>
              </a:ext>
            </a:extLst>
          </p:cNvPr>
          <p:cNvSpPr/>
          <p:nvPr/>
        </p:nvSpPr>
        <p:spPr>
          <a:xfrm>
            <a:off x="32035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xmlns="" id="{D6E6A67A-DDD8-4C38-8CAF-8C5FB81CF502}"/>
              </a:ext>
            </a:extLst>
          </p:cNvPr>
          <p:cNvSpPr/>
          <p:nvPr/>
        </p:nvSpPr>
        <p:spPr>
          <a:xfrm>
            <a:off x="31972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xmlns="" id="{6EE77F49-7C1C-4DD3-AF04-5543928D5965}"/>
              </a:ext>
            </a:extLst>
          </p:cNvPr>
          <p:cNvSpPr/>
          <p:nvPr/>
        </p:nvSpPr>
        <p:spPr>
          <a:xfrm>
            <a:off x="396977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xmlns="" id="{F87734AA-2B7C-486D-9A7F-C0592158AD0B}"/>
              </a:ext>
            </a:extLst>
          </p:cNvPr>
          <p:cNvSpPr/>
          <p:nvPr/>
        </p:nvSpPr>
        <p:spPr>
          <a:xfrm>
            <a:off x="429997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xmlns="" id="{DC98827B-EC4D-4A65-B15A-227D53B47E9A}"/>
              </a:ext>
            </a:extLst>
          </p:cNvPr>
          <p:cNvSpPr/>
          <p:nvPr/>
        </p:nvSpPr>
        <p:spPr>
          <a:xfrm>
            <a:off x="430632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D8548F90-82A5-4EC7-B634-8B72F4A84B0D}"/>
              </a:ext>
            </a:extLst>
          </p:cNvPr>
          <p:cNvSpPr/>
          <p:nvPr/>
        </p:nvSpPr>
        <p:spPr>
          <a:xfrm>
            <a:off x="396977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xmlns="" id="{F046434D-2855-446F-A064-92BD1D1F8314}"/>
              </a:ext>
            </a:extLst>
          </p:cNvPr>
          <p:cNvSpPr/>
          <p:nvPr/>
        </p:nvSpPr>
        <p:spPr>
          <a:xfrm>
            <a:off x="429997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xmlns="" id="{82BF3A84-2282-48B3-88CA-6B45F8BBB5FF}"/>
              </a:ext>
            </a:extLst>
          </p:cNvPr>
          <p:cNvSpPr/>
          <p:nvPr/>
        </p:nvSpPr>
        <p:spPr>
          <a:xfrm>
            <a:off x="396977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xmlns="" id="{5206B60A-8311-4154-88C5-2CCAB9752B9A}"/>
              </a:ext>
            </a:extLst>
          </p:cNvPr>
          <p:cNvSpPr/>
          <p:nvPr/>
        </p:nvSpPr>
        <p:spPr>
          <a:xfrm>
            <a:off x="396977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xmlns="" id="{E18CCB2A-BA31-44C3-B382-02664620B8F8}"/>
              </a:ext>
            </a:extLst>
          </p:cNvPr>
          <p:cNvSpPr/>
          <p:nvPr/>
        </p:nvSpPr>
        <p:spPr>
          <a:xfrm>
            <a:off x="429997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xmlns="" id="{FD176C92-516E-40A1-ACFF-C224ED37734D}"/>
              </a:ext>
            </a:extLst>
          </p:cNvPr>
          <p:cNvSpPr/>
          <p:nvPr/>
        </p:nvSpPr>
        <p:spPr>
          <a:xfrm>
            <a:off x="463017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xmlns="" id="{BB26BE17-A63C-4F56-93D7-D7E3D16D238A}"/>
              </a:ext>
            </a:extLst>
          </p:cNvPr>
          <p:cNvSpPr/>
          <p:nvPr/>
        </p:nvSpPr>
        <p:spPr>
          <a:xfrm>
            <a:off x="463017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xmlns="" id="{AB64E495-9A04-4E41-A5B1-424E2C9951FE}"/>
              </a:ext>
            </a:extLst>
          </p:cNvPr>
          <p:cNvSpPr/>
          <p:nvPr/>
        </p:nvSpPr>
        <p:spPr>
          <a:xfrm>
            <a:off x="463017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xmlns="" id="{96DD2C39-3E31-4BC4-8B0E-9E371F5FB7E1}"/>
              </a:ext>
            </a:extLst>
          </p:cNvPr>
          <p:cNvSpPr/>
          <p:nvPr/>
        </p:nvSpPr>
        <p:spPr>
          <a:xfrm>
            <a:off x="462382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xmlns="" id="{0C7416E2-C049-469C-94AE-73C1FB082E24}"/>
              </a:ext>
            </a:extLst>
          </p:cNvPr>
          <p:cNvSpPr/>
          <p:nvPr/>
        </p:nvSpPr>
        <p:spPr>
          <a:xfrm>
            <a:off x="462382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xmlns="" id="{719EAFD6-EBDE-49DA-A90C-A69FF73BE7EF}"/>
              </a:ext>
            </a:extLst>
          </p:cNvPr>
          <p:cNvSpPr/>
          <p:nvPr/>
        </p:nvSpPr>
        <p:spPr>
          <a:xfrm>
            <a:off x="430632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xmlns="" id="{60817DEA-7445-4830-8A7A-D020EE5F36CA}"/>
              </a:ext>
            </a:extLst>
          </p:cNvPr>
          <p:cNvSpPr/>
          <p:nvPr/>
        </p:nvSpPr>
        <p:spPr>
          <a:xfrm>
            <a:off x="396977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xmlns="" id="{DA862CBB-213F-4122-AE8A-F7A519D97840}"/>
              </a:ext>
            </a:extLst>
          </p:cNvPr>
          <p:cNvSpPr/>
          <p:nvPr/>
        </p:nvSpPr>
        <p:spPr>
          <a:xfrm>
            <a:off x="495402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xmlns="" id="{0D1F1A35-0FA9-4E6B-B01C-C56F9FAE73F3}"/>
              </a:ext>
            </a:extLst>
          </p:cNvPr>
          <p:cNvSpPr/>
          <p:nvPr/>
        </p:nvSpPr>
        <p:spPr>
          <a:xfrm>
            <a:off x="528422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xmlns="" id="{CB3197A1-8623-451A-9D63-003A317D1B1B}"/>
              </a:ext>
            </a:extLst>
          </p:cNvPr>
          <p:cNvSpPr/>
          <p:nvPr/>
        </p:nvSpPr>
        <p:spPr>
          <a:xfrm>
            <a:off x="5290571" y="33147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xmlns="" id="{E05EC950-B5E3-4A15-A313-B2D80A7262A2}"/>
              </a:ext>
            </a:extLst>
          </p:cNvPr>
          <p:cNvSpPr/>
          <p:nvPr/>
        </p:nvSpPr>
        <p:spPr>
          <a:xfrm>
            <a:off x="495402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xmlns="" id="{0D1A8395-D742-4125-B18F-D04997F16570}"/>
              </a:ext>
            </a:extLst>
          </p:cNvPr>
          <p:cNvSpPr/>
          <p:nvPr/>
        </p:nvSpPr>
        <p:spPr>
          <a:xfrm>
            <a:off x="528422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xmlns="" id="{956BB5F2-B73B-4FBB-B19E-E995EA3A0F6C}"/>
              </a:ext>
            </a:extLst>
          </p:cNvPr>
          <p:cNvSpPr/>
          <p:nvPr/>
        </p:nvSpPr>
        <p:spPr>
          <a:xfrm>
            <a:off x="495402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xmlns="" id="{CACE2C42-9D8F-4747-B79E-14C67E300866}"/>
              </a:ext>
            </a:extLst>
          </p:cNvPr>
          <p:cNvSpPr/>
          <p:nvPr/>
        </p:nvSpPr>
        <p:spPr>
          <a:xfrm>
            <a:off x="495402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xmlns="" id="{C8D76B12-18ED-445A-AE56-3C96353D80FA}"/>
              </a:ext>
            </a:extLst>
          </p:cNvPr>
          <p:cNvSpPr/>
          <p:nvPr/>
        </p:nvSpPr>
        <p:spPr>
          <a:xfrm>
            <a:off x="528422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xmlns="" id="{81C5A39A-4A60-4B94-9DE9-20B8075EE6FA}"/>
              </a:ext>
            </a:extLst>
          </p:cNvPr>
          <p:cNvSpPr/>
          <p:nvPr/>
        </p:nvSpPr>
        <p:spPr>
          <a:xfrm>
            <a:off x="5614421" y="40005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xmlns="" id="{7EB8ACA6-71FB-478A-B6C1-4B8A889E06CC}"/>
              </a:ext>
            </a:extLst>
          </p:cNvPr>
          <p:cNvSpPr/>
          <p:nvPr/>
        </p:nvSpPr>
        <p:spPr>
          <a:xfrm>
            <a:off x="5614421" y="36576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xmlns="" id="{825C8CBB-1F1F-4385-A8BA-FBA81D9175BC}"/>
              </a:ext>
            </a:extLst>
          </p:cNvPr>
          <p:cNvSpPr/>
          <p:nvPr/>
        </p:nvSpPr>
        <p:spPr>
          <a:xfrm>
            <a:off x="5614421" y="33147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xmlns="" id="{8C5E9A8A-4352-434B-A90C-8AD3129A254D}"/>
              </a:ext>
            </a:extLst>
          </p:cNvPr>
          <p:cNvSpPr/>
          <p:nvPr/>
        </p:nvSpPr>
        <p:spPr>
          <a:xfrm>
            <a:off x="560807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xmlns="" id="{47FCB960-2B65-4F71-80D2-C2D0F72D2ADE}"/>
              </a:ext>
            </a:extLst>
          </p:cNvPr>
          <p:cNvSpPr/>
          <p:nvPr/>
        </p:nvSpPr>
        <p:spPr>
          <a:xfrm>
            <a:off x="560807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xmlns="" id="{557E0450-E4E6-499D-BC91-E85A96DDC1DA}"/>
              </a:ext>
            </a:extLst>
          </p:cNvPr>
          <p:cNvSpPr/>
          <p:nvPr/>
        </p:nvSpPr>
        <p:spPr>
          <a:xfrm>
            <a:off x="529057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xmlns="" id="{D6D51DEF-38CB-40B4-8150-C5262CCBB4A7}"/>
              </a:ext>
            </a:extLst>
          </p:cNvPr>
          <p:cNvSpPr/>
          <p:nvPr/>
        </p:nvSpPr>
        <p:spPr>
          <a:xfrm>
            <a:off x="4954021" y="4343400"/>
            <a:ext cx="228600" cy="228600"/>
          </a:xfrm>
          <a:prstGeom prst="round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xmlns="" id="{6422A089-9F8B-4476-B8F1-595501494BA0}"/>
              </a:ext>
            </a:extLst>
          </p:cNvPr>
          <p:cNvSpPr/>
          <p:nvPr/>
        </p:nvSpPr>
        <p:spPr>
          <a:xfrm>
            <a:off x="396977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xmlns="" id="{4ADE94BF-4954-4263-9EE8-4F703A33AB94}"/>
              </a:ext>
            </a:extLst>
          </p:cNvPr>
          <p:cNvSpPr/>
          <p:nvPr/>
        </p:nvSpPr>
        <p:spPr>
          <a:xfrm>
            <a:off x="429997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xmlns="" id="{C580C7E7-01F7-438F-AB88-F6D824A9CF88}"/>
              </a:ext>
            </a:extLst>
          </p:cNvPr>
          <p:cNvSpPr/>
          <p:nvPr/>
        </p:nvSpPr>
        <p:spPr>
          <a:xfrm>
            <a:off x="430632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xmlns="" id="{ACDF9291-CFF5-4FF9-BCA6-438714A87654}"/>
              </a:ext>
            </a:extLst>
          </p:cNvPr>
          <p:cNvSpPr/>
          <p:nvPr/>
        </p:nvSpPr>
        <p:spPr>
          <a:xfrm>
            <a:off x="396977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xmlns="" id="{E2431F6D-121C-480B-8891-3B29DC592105}"/>
              </a:ext>
            </a:extLst>
          </p:cNvPr>
          <p:cNvSpPr/>
          <p:nvPr/>
        </p:nvSpPr>
        <p:spPr>
          <a:xfrm>
            <a:off x="463017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xmlns="" id="{932CAE4A-A23F-43A4-9A7E-9F7F537892D5}"/>
              </a:ext>
            </a:extLst>
          </p:cNvPr>
          <p:cNvSpPr/>
          <p:nvPr/>
        </p:nvSpPr>
        <p:spPr>
          <a:xfrm>
            <a:off x="462382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xmlns="" id="{B0577465-A0EA-4402-AFF4-B27DF6178BB6}"/>
              </a:ext>
            </a:extLst>
          </p:cNvPr>
          <p:cNvSpPr/>
          <p:nvPr/>
        </p:nvSpPr>
        <p:spPr>
          <a:xfrm>
            <a:off x="495402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xmlns="" id="{F4CF0CC4-2EC0-4672-91AB-344BDE3F6738}"/>
              </a:ext>
            </a:extLst>
          </p:cNvPr>
          <p:cNvSpPr/>
          <p:nvPr/>
        </p:nvSpPr>
        <p:spPr>
          <a:xfrm>
            <a:off x="528422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xmlns="" id="{436260E7-4F98-467F-B23D-0A13B3E8A1D5}"/>
              </a:ext>
            </a:extLst>
          </p:cNvPr>
          <p:cNvSpPr/>
          <p:nvPr/>
        </p:nvSpPr>
        <p:spPr>
          <a:xfrm>
            <a:off x="529057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xmlns="" id="{FACCED50-C0A0-49B2-9BB8-18062132DBEB}"/>
              </a:ext>
            </a:extLst>
          </p:cNvPr>
          <p:cNvSpPr/>
          <p:nvPr/>
        </p:nvSpPr>
        <p:spPr>
          <a:xfrm>
            <a:off x="495402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xmlns="" id="{C7367DA9-AA09-40BA-9721-9904AC5DB1D8}"/>
              </a:ext>
            </a:extLst>
          </p:cNvPr>
          <p:cNvSpPr/>
          <p:nvPr/>
        </p:nvSpPr>
        <p:spPr>
          <a:xfrm>
            <a:off x="561442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xmlns="" id="{B51C4ACF-69D4-47D5-B19A-BCD9D878162F}"/>
              </a:ext>
            </a:extLst>
          </p:cNvPr>
          <p:cNvSpPr/>
          <p:nvPr/>
        </p:nvSpPr>
        <p:spPr>
          <a:xfrm>
            <a:off x="560807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xmlns="" id="{EFD3B9C6-7D1F-49C0-8A35-FE25F5B73736}"/>
              </a:ext>
            </a:extLst>
          </p:cNvPr>
          <p:cNvSpPr/>
          <p:nvPr/>
        </p:nvSpPr>
        <p:spPr>
          <a:xfrm>
            <a:off x="636168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xmlns="" id="{277CE30E-67DF-475D-82E2-FCE84933E1AE}"/>
              </a:ext>
            </a:extLst>
          </p:cNvPr>
          <p:cNvSpPr/>
          <p:nvPr/>
        </p:nvSpPr>
        <p:spPr>
          <a:xfrm>
            <a:off x="669188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xmlns="" id="{3E5DB850-3D4B-4A58-8B7A-D8BD5337C1A5}"/>
              </a:ext>
            </a:extLst>
          </p:cNvPr>
          <p:cNvSpPr/>
          <p:nvPr/>
        </p:nvSpPr>
        <p:spPr>
          <a:xfrm>
            <a:off x="669823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xmlns="" id="{D055DC14-21BB-4FA2-B7F7-8DF03AED2506}"/>
              </a:ext>
            </a:extLst>
          </p:cNvPr>
          <p:cNvSpPr/>
          <p:nvPr/>
        </p:nvSpPr>
        <p:spPr>
          <a:xfrm>
            <a:off x="636168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xmlns="" id="{07AF48E5-7527-4EEE-92EF-C21FCAA99C3E}"/>
              </a:ext>
            </a:extLst>
          </p:cNvPr>
          <p:cNvSpPr/>
          <p:nvPr/>
        </p:nvSpPr>
        <p:spPr>
          <a:xfrm>
            <a:off x="6691881" y="36576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xmlns="" id="{431AFEF0-D373-4479-9B2A-F54F1C872478}"/>
              </a:ext>
            </a:extLst>
          </p:cNvPr>
          <p:cNvSpPr/>
          <p:nvPr/>
        </p:nvSpPr>
        <p:spPr>
          <a:xfrm>
            <a:off x="6361681" y="36576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xmlns="" id="{EBCAC7D3-8062-4248-A3B3-EAB86D0A47B3}"/>
              </a:ext>
            </a:extLst>
          </p:cNvPr>
          <p:cNvSpPr/>
          <p:nvPr/>
        </p:nvSpPr>
        <p:spPr>
          <a:xfrm>
            <a:off x="636168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xmlns="" id="{EE4DDCB4-5710-47BF-A7B3-CFD97B368A70}"/>
              </a:ext>
            </a:extLst>
          </p:cNvPr>
          <p:cNvSpPr/>
          <p:nvPr/>
        </p:nvSpPr>
        <p:spPr>
          <a:xfrm>
            <a:off x="669188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xmlns="" id="{CD1E377F-702C-4E5C-9BA1-C544579B83D0}"/>
              </a:ext>
            </a:extLst>
          </p:cNvPr>
          <p:cNvSpPr/>
          <p:nvPr/>
        </p:nvSpPr>
        <p:spPr>
          <a:xfrm>
            <a:off x="702208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xmlns="" id="{A5AC6AF7-5FD5-4BA7-ACD3-EA5D5CEE5C4D}"/>
              </a:ext>
            </a:extLst>
          </p:cNvPr>
          <p:cNvSpPr/>
          <p:nvPr/>
        </p:nvSpPr>
        <p:spPr>
          <a:xfrm>
            <a:off x="7022081" y="36576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xmlns="" id="{B3D9955B-D0E6-4C18-B06E-639475769E71}"/>
              </a:ext>
            </a:extLst>
          </p:cNvPr>
          <p:cNvSpPr/>
          <p:nvPr/>
        </p:nvSpPr>
        <p:spPr>
          <a:xfrm>
            <a:off x="702208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xmlns="" id="{442CB0E2-B065-4A9E-AB82-7EB68D065B4B}"/>
              </a:ext>
            </a:extLst>
          </p:cNvPr>
          <p:cNvSpPr/>
          <p:nvPr/>
        </p:nvSpPr>
        <p:spPr>
          <a:xfrm>
            <a:off x="701573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xmlns="" id="{FB8E7D9A-3477-40CF-9147-F03CAE1233A1}"/>
              </a:ext>
            </a:extLst>
          </p:cNvPr>
          <p:cNvSpPr/>
          <p:nvPr/>
        </p:nvSpPr>
        <p:spPr>
          <a:xfrm>
            <a:off x="701573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xmlns="" id="{337595B4-957A-415F-934F-B81278DA539E}"/>
              </a:ext>
            </a:extLst>
          </p:cNvPr>
          <p:cNvSpPr/>
          <p:nvPr/>
        </p:nvSpPr>
        <p:spPr>
          <a:xfrm>
            <a:off x="669823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xmlns="" id="{9976DA00-024A-4121-9F25-1DA725EE18F0}"/>
              </a:ext>
            </a:extLst>
          </p:cNvPr>
          <p:cNvSpPr/>
          <p:nvPr/>
        </p:nvSpPr>
        <p:spPr>
          <a:xfrm>
            <a:off x="636168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xmlns="" id="{3D1E6D4D-FBF5-452A-AD7B-F5E6BCCE4F3A}"/>
              </a:ext>
            </a:extLst>
          </p:cNvPr>
          <p:cNvSpPr/>
          <p:nvPr/>
        </p:nvSpPr>
        <p:spPr>
          <a:xfrm>
            <a:off x="734593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xmlns="" id="{A483A64B-FA52-441D-823B-DC669653CA66}"/>
              </a:ext>
            </a:extLst>
          </p:cNvPr>
          <p:cNvSpPr/>
          <p:nvPr/>
        </p:nvSpPr>
        <p:spPr>
          <a:xfrm>
            <a:off x="767613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xmlns="" id="{74627021-5C49-431F-891A-DF35BF8C51A0}"/>
              </a:ext>
            </a:extLst>
          </p:cNvPr>
          <p:cNvSpPr/>
          <p:nvPr/>
        </p:nvSpPr>
        <p:spPr>
          <a:xfrm>
            <a:off x="768248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xmlns="" id="{FADAE8D1-BC02-40C1-9E49-95BA4349CCFF}"/>
              </a:ext>
            </a:extLst>
          </p:cNvPr>
          <p:cNvSpPr/>
          <p:nvPr/>
        </p:nvSpPr>
        <p:spPr>
          <a:xfrm>
            <a:off x="734593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xmlns="" id="{812AEB1B-01C0-4708-A63F-2508D730470C}"/>
              </a:ext>
            </a:extLst>
          </p:cNvPr>
          <p:cNvSpPr/>
          <p:nvPr/>
        </p:nvSpPr>
        <p:spPr>
          <a:xfrm>
            <a:off x="7676131" y="36576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xmlns="" id="{DE7C658C-E6AB-4E95-BD10-EFC16CE829C4}"/>
              </a:ext>
            </a:extLst>
          </p:cNvPr>
          <p:cNvSpPr/>
          <p:nvPr/>
        </p:nvSpPr>
        <p:spPr>
          <a:xfrm>
            <a:off x="7345931" y="36576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xmlns="" id="{9D09CDBE-DEC1-4B9C-A0DD-4CA938DA855F}"/>
              </a:ext>
            </a:extLst>
          </p:cNvPr>
          <p:cNvSpPr/>
          <p:nvPr/>
        </p:nvSpPr>
        <p:spPr>
          <a:xfrm>
            <a:off x="734593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xmlns="" id="{B63F16FB-9444-4152-B379-67A8E0FB3926}"/>
              </a:ext>
            </a:extLst>
          </p:cNvPr>
          <p:cNvSpPr/>
          <p:nvPr/>
        </p:nvSpPr>
        <p:spPr>
          <a:xfrm>
            <a:off x="767613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xmlns="" id="{EBA3153C-B3C7-4D6C-B4E9-A454B9823865}"/>
              </a:ext>
            </a:extLst>
          </p:cNvPr>
          <p:cNvSpPr/>
          <p:nvPr/>
        </p:nvSpPr>
        <p:spPr>
          <a:xfrm>
            <a:off x="8006331" y="40005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xmlns="" id="{34E8FA48-3D5D-4EE3-ACF6-76F800B8A9FE}"/>
              </a:ext>
            </a:extLst>
          </p:cNvPr>
          <p:cNvSpPr/>
          <p:nvPr/>
        </p:nvSpPr>
        <p:spPr>
          <a:xfrm>
            <a:off x="8006331" y="36576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xmlns="" id="{70B3C18A-64E2-4789-B9FC-863BFDABF148}"/>
              </a:ext>
            </a:extLst>
          </p:cNvPr>
          <p:cNvSpPr/>
          <p:nvPr/>
        </p:nvSpPr>
        <p:spPr>
          <a:xfrm>
            <a:off x="8006331" y="33147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xmlns="" id="{B6986816-E27D-43DD-A0C8-DAC5030BE5D6}"/>
              </a:ext>
            </a:extLst>
          </p:cNvPr>
          <p:cNvSpPr/>
          <p:nvPr/>
        </p:nvSpPr>
        <p:spPr>
          <a:xfrm>
            <a:off x="7999981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xmlns="" id="{1827095C-2725-404F-B489-88B7E92897AA}"/>
              </a:ext>
            </a:extLst>
          </p:cNvPr>
          <p:cNvSpPr/>
          <p:nvPr/>
        </p:nvSpPr>
        <p:spPr>
          <a:xfrm>
            <a:off x="799998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xmlns="" id="{E2A814D7-7F11-44B5-8546-F910616A49BA}"/>
              </a:ext>
            </a:extLst>
          </p:cNvPr>
          <p:cNvSpPr/>
          <p:nvPr/>
        </p:nvSpPr>
        <p:spPr>
          <a:xfrm>
            <a:off x="768248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xmlns="" id="{71896CC4-C0FB-4370-B101-3268E69233B3}"/>
              </a:ext>
            </a:extLst>
          </p:cNvPr>
          <p:cNvSpPr/>
          <p:nvPr/>
        </p:nvSpPr>
        <p:spPr>
          <a:xfrm>
            <a:off x="7345931" y="4343400"/>
            <a:ext cx="228600" cy="228600"/>
          </a:xfrm>
          <a:prstGeom prst="round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xmlns="" id="{5A8654D1-E7D8-49D8-92BF-38CE37BB56C3}"/>
              </a:ext>
            </a:extLst>
          </p:cNvPr>
          <p:cNvSpPr/>
          <p:nvPr/>
        </p:nvSpPr>
        <p:spPr>
          <a:xfrm>
            <a:off x="636168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xmlns="" id="{D0613382-0A9D-4EC0-A657-21BABDD3A2AA}"/>
              </a:ext>
            </a:extLst>
          </p:cNvPr>
          <p:cNvSpPr/>
          <p:nvPr/>
        </p:nvSpPr>
        <p:spPr>
          <a:xfrm>
            <a:off x="669188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xmlns="" id="{054C3466-B2A4-4291-9CC9-96142BFE2A43}"/>
              </a:ext>
            </a:extLst>
          </p:cNvPr>
          <p:cNvSpPr/>
          <p:nvPr/>
        </p:nvSpPr>
        <p:spPr>
          <a:xfrm>
            <a:off x="669823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xmlns="" id="{D050F76F-5767-4507-AB7A-3BB83D9C5FEC}"/>
              </a:ext>
            </a:extLst>
          </p:cNvPr>
          <p:cNvSpPr/>
          <p:nvPr/>
        </p:nvSpPr>
        <p:spPr>
          <a:xfrm>
            <a:off x="636168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xmlns="" id="{E37BF859-4A0E-4F54-921C-35AA4F4071BD}"/>
              </a:ext>
            </a:extLst>
          </p:cNvPr>
          <p:cNvSpPr/>
          <p:nvPr/>
        </p:nvSpPr>
        <p:spPr>
          <a:xfrm>
            <a:off x="702208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xmlns="" id="{4D089DA9-C0C3-419C-954E-5DF5D8A1DC14}"/>
              </a:ext>
            </a:extLst>
          </p:cNvPr>
          <p:cNvSpPr/>
          <p:nvPr/>
        </p:nvSpPr>
        <p:spPr>
          <a:xfrm>
            <a:off x="701573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xmlns="" id="{219D14AF-E71E-4501-B229-B259B24F1D8B}"/>
              </a:ext>
            </a:extLst>
          </p:cNvPr>
          <p:cNvSpPr/>
          <p:nvPr/>
        </p:nvSpPr>
        <p:spPr>
          <a:xfrm>
            <a:off x="734593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xmlns="" id="{A895FD9F-8A09-4B79-B1B5-69E54D0309AD}"/>
              </a:ext>
            </a:extLst>
          </p:cNvPr>
          <p:cNvSpPr/>
          <p:nvPr/>
        </p:nvSpPr>
        <p:spPr>
          <a:xfrm>
            <a:off x="767613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xmlns="" id="{E4109DCF-BEEE-4C53-8752-50B497D83CB6}"/>
              </a:ext>
            </a:extLst>
          </p:cNvPr>
          <p:cNvSpPr/>
          <p:nvPr/>
        </p:nvSpPr>
        <p:spPr>
          <a:xfrm>
            <a:off x="768248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xmlns="" id="{4C24EC87-F4FE-4A7A-B68D-7EEAC25A6D11}"/>
              </a:ext>
            </a:extLst>
          </p:cNvPr>
          <p:cNvSpPr/>
          <p:nvPr/>
        </p:nvSpPr>
        <p:spPr>
          <a:xfrm>
            <a:off x="734593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xmlns="" id="{224993D5-10A6-4073-9B89-ADA17F81CFC8}"/>
              </a:ext>
            </a:extLst>
          </p:cNvPr>
          <p:cNvSpPr/>
          <p:nvPr/>
        </p:nvSpPr>
        <p:spPr>
          <a:xfrm>
            <a:off x="8006331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xmlns="" id="{F95858BC-CD12-4FCC-B8FB-42FF6C4396C7}"/>
              </a:ext>
            </a:extLst>
          </p:cNvPr>
          <p:cNvSpPr/>
          <p:nvPr/>
        </p:nvSpPr>
        <p:spPr>
          <a:xfrm>
            <a:off x="7999981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xmlns="" id="{9B4942F0-9F31-43DB-980D-D9B35BE094F7}"/>
              </a:ext>
            </a:extLst>
          </p:cNvPr>
          <p:cNvSpPr/>
          <p:nvPr/>
        </p:nvSpPr>
        <p:spPr>
          <a:xfrm>
            <a:off x="8759825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xmlns="" id="{F46C74DA-289C-4C4C-811C-A69567F8EC07}"/>
              </a:ext>
            </a:extLst>
          </p:cNvPr>
          <p:cNvSpPr/>
          <p:nvPr/>
        </p:nvSpPr>
        <p:spPr>
          <a:xfrm>
            <a:off x="9090025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xmlns="" id="{78F4D321-2FAF-449D-A3EA-FA0ECC38DB65}"/>
              </a:ext>
            </a:extLst>
          </p:cNvPr>
          <p:cNvSpPr/>
          <p:nvPr/>
        </p:nvSpPr>
        <p:spPr>
          <a:xfrm>
            <a:off x="909637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xmlns="" id="{EAA22624-F53D-453B-A9C2-7B43020CF1D4}"/>
              </a:ext>
            </a:extLst>
          </p:cNvPr>
          <p:cNvSpPr/>
          <p:nvPr/>
        </p:nvSpPr>
        <p:spPr>
          <a:xfrm>
            <a:off x="875982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xmlns="" id="{A7EE240C-9D10-4688-925D-6360F7BE78D2}"/>
              </a:ext>
            </a:extLst>
          </p:cNvPr>
          <p:cNvSpPr/>
          <p:nvPr/>
        </p:nvSpPr>
        <p:spPr>
          <a:xfrm>
            <a:off x="909002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xmlns="" id="{1428DAEA-D5B2-4200-B5C6-7A6DE6AB8A42}"/>
              </a:ext>
            </a:extLst>
          </p:cNvPr>
          <p:cNvSpPr/>
          <p:nvPr/>
        </p:nvSpPr>
        <p:spPr>
          <a:xfrm>
            <a:off x="875982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xmlns="" id="{3AD3EF35-2000-49C2-B510-C2FCBAAEE610}"/>
              </a:ext>
            </a:extLst>
          </p:cNvPr>
          <p:cNvSpPr/>
          <p:nvPr/>
        </p:nvSpPr>
        <p:spPr>
          <a:xfrm>
            <a:off x="875982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xmlns="" id="{A0A9B96B-BB86-4D55-B0DE-89A4E33078C9}"/>
              </a:ext>
            </a:extLst>
          </p:cNvPr>
          <p:cNvSpPr/>
          <p:nvPr/>
        </p:nvSpPr>
        <p:spPr>
          <a:xfrm>
            <a:off x="909002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xmlns="" id="{2EDC37F6-8F68-4395-B133-B49A7B235101}"/>
              </a:ext>
            </a:extLst>
          </p:cNvPr>
          <p:cNvSpPr/>
          <p:nvPr/>
        </p:nvSpPr>
        <p:spPr>
          <a:xfrm>
            <a:off x="942022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xmlns="" id="{0EF6A4A9-40DA-4334-81BD-897CF973FBBF}"/>
              </a:ext>
            </a:extLst>
          </p:cNvPr>
          <p:cNvSpPr/>
          <p:nvPr/>
        </p:nvSpPr>
        <p:spPr>
          <a:xfrm>
            <a:off x="942022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xmlns="" id="{C6FC2A3C-8593-48BF-B7F1-F5CFD6C2FB84}"/>
              </a:ext>
            </a:extLst>
          </p:cNvPr>
          <p:cNvSpPr/>
          <p:nvPr/>
        </p:nvSpPr>
        <p:spPr>
          <a:xfrm>
            <a:off x="942022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xmlns="" id="{87310B9E-0A44-4A3B-B409-8DA76B0B053B}"/>
              </a:ext>
            </a:extLst>
          </p:cNvPr>
          <p:cNvSpPr/>
          <p:nvPr/>
        </p:nvSpPr>
        <p:spPr>
          <a:xfrm>
            <a:off x="9413875" y="29718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xmlns="" id="{2039DF85-3513-441E-9C56-1D03C2BCA27C}"/>
              </a:ext>
            </a:extLst>
          </p:cNvPr>
          <p:cNvSpPr/>
          <p:nvPr/>
        </p:nvSpPr>
        <p:spPr>
          <a:xfrm>
            <a:off x="941387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xmlns="" id="{B6044CDF-0888-4032-85F9-A396FCB8EE25}"/>
              </a:ext>
            </a:extLst>
          </p:cNvPr>
          <p:cNvSpPr/>
          <p:nvPr/>
        </p:nvSpPr>
        <p:spPr>
          <a:xfrm>
            <a:off x="909637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xmlns="" id="{8DEB1F87-ABF5-433B-A70E-38E2751F4E36}"/>
              </a:ext>
            </a:extLst>
          </p:cNvPr>
          <p:cNvSpPr/>
          <p:nvPr/>
        </p:nvSpPr>
        <p:spPr>
          <a:xfrm>
            <a:off x="875982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xmlns="" id="{EFCE04B7-BA17-4054-A1EE-C067D36E4263}"/>
              </a:ext>
            </a:extLst>
          </p:cNvPr>
          <p:cNvSpPr/>
          <p:nvPr/>
        </p:nvSpPr>
        <p:spPr>
          <a:xfrm>
            <a:off x="9744075" y="29718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xmlns="" id="{47AEAAC9-30B2-4400-8A77-187FA4335891}"/>
              </a:ext>
            </a:extLst>
          </p:cNvPr>
          <p:cNvSpPr/>
          <p:nvPr/>
        </p:nvSpPr>
        <p:spPr>
          <a:xfrm>
            <a:off x="10074275" y="29718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xmlns="" id="{9ECACADF-BB28-4023-A5F0-43EBDAFE9B3B}"/>
              </a:ext>
            </a:extLst>
          </p:cNvPr>
          <p:cNvSpPr/>
          <p:nvPr/>
        </p:nvSpPr>
        <p:spPr>
          <a:xfrm>
            <a:off x="1008062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xmlns="" id="{0239407F-9168-4E6F-855F-4283692327D2}"/>
              </a:ext>
            </a:extLst>
          </p:cNvPr>
          <p:cNvSpPr/>
          <p:nvPr/>
        </p:nvSpPr>
        <p:spPr>
          <a:xfrm>
            <a:off x="974407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xmlns="" id="{D7567150-CC8B-4F21-8E3C-774B3EF6B149}"/>
              </a:ext>
            </a:extLst>
          </p:cNvPr>
          <p:cNvSpPr/>
          <p:nvPr/>
        </p:nvSpPr>
        <p:spPr>
          <a:xfrm>
            <a:off x="1007427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xmlns="" id="{39065A97-8565-4842-801A-4797B812D6CA}"/>
              </a:ext>
            </a:extLst>
          </p:cNvPr>
          <p:cNvSpPr/>
          <p:nvPr/>
        </p:nvSpPr>
        <p:spPr>
          <a:xfrm>
            <a:off x="974407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1" name="矩形: 圆角 150">
            <a:extLst>
              <a:ext uri="{FF2B5EF4-FFF2-40B4-BE49-F238E27FC236}">
                <a16:creationId xmlns:a16="http://schemas.microsoft.com/office/drawing/2014/main" xmlns="" id="{BE078DAC-B335-405E-B173-D3EE836987B3}"/>
              </a:ext>
            </a:extLst>
          </p:cNvPr>
          <p:cNvSpPr/>
          <p:nvPr/>
        </p:nvSpPr>
        <p:spPr>
          <a:xfrm>
            <a:off x="974407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xmlns="" id="{85B63D86-0089-4CB0-9822-CC4ED39F7A08}"/>
              </a:ext>
            </a:extLst>
          </p:cNvPr>
          <p:cNvSpPr/>
          <p:nvPr/>
        </p:nvSpPr>
        <p:spPr>
          <a:xfrm>
            <a:off x="1007427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xmlns="" id="{EE8C43D1-7CCF-4BCC-9270-593301827A62}"/>
              </a:ext>
            </a:extLst>
          </p:cNvPr>
          <p:cNvSpPr/>
          <p:nvPr/>
        </p:nvSpPr>
        <p:spPr>
          <a:xfrm>
            <a:off x="10404475" y="40005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xmlns="" id="{FDCA8D62-10A5-495A-A1F3-927373927EE0}"/>
              </a:ext>
            </a:extLst>
          </p:cNvPr>
          <p:cNvSpPr/>
          <p:nvPr/>
        </p:nvSpPr>
        <p:spPr>
          <a:xfrm>
            <a:off x="10404475" y="36576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xmlns="" id="{411FB023-189B-47E4-9F74-206685AC8E22}"/>
              </a:ext>
            </a:extLst>
          </p:cNvPr>
          <p:cNvSpPr/>
          <p:nvPr/>
        </p:nvSpPr>
        <p:spPr>
          <a:xfrm>
            <a:off x="10404475" y="33147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xmlns="" id="{12A9DFBF-9F0B-413E-B641-026ED1B6C07D}"/>
              </a:ext>
            </a:extLst>
          </p:cNvPr>
          <p:cNvSpPr/>
          <p:nvPr/>
        </p:nvSpPr>
        <p:spPr>
          <a:xfrm>
            <a:off x="10398125" y="29718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xmlns="" id="{7726AD9F-D23F-477B-B233-A8D13D273395}"/>
              </a:ext>
            </a:extLst>
          </p:cNvPr>
          <p:cNvSpPr/>
          <p:nvPr/>
        </p:nvSpPr>
        <p:spPr>
          <a:xfrm>
            <a:off x="1039812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xmlns="" id="{4C7E2B3F-BECB-472F-9977-0DEE2DC73C24}"/>
              </a:ext>
            </a:extLst>
          </p:cNvPr>
          <p:cNvSpPr/>
          <p:nvPr/>
        </p:nvSpPr>
        <p:spPr>
          <a:xfrm>
            <a:off x="1008062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xmlns="" id="{FFC47CA5-633C-4B97-A35A-EAAD6E53EAA8}"/>
              </a:ext>
            </a:extLst>
          </p:cNvPr>
          <p:cNvSpPr/>
          <p:nvPr/>
        </p:nvSpPr>
        <p:spPr>
          <a:xfrm>
            <a:off x="9744075" y="4343400"/>
            <a:ext cx="228600" cy="228600"/>
          </a:xfrm>
          <a:prstGeom prst="round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xmlns="" id="{9B376499-17A5-4870-A8CA-8057CC76F4FD}"/>
              </a:ext>
            </a:extLst>
          </p:cNvPr>
          <p:cNvSpPr/>
          <p:nvPr/>
        </p:nvSpPr>
        <p:spPr>
          <a:xfrm>
            <a:off x="87598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xmlns="" id="{CD55CEB5-B174-433C-8EC5-9F44E59444EF}"/>
              </a:ext>
            </a:extLst>
          </p:cNvPr>
          <p:cNvSpPr/>
          <p:nvPr/>
        </p:nvSpPr>
        <p:spPr>
          <a:xfrm>
            <a:off x="90900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xmlns="" id="{6134A9D4-4022-4B8F-A196-13947B37DC90}"/>
              </a:ext>
            </a:extLst>
          </p:cNvPr>
          <p:cNvSpPr/>
          <p:nvPr/>
        </p:nvSpPr>
        <p:spPr>
          <a:xfrm>
            <a:off x="90963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xmlns="" id="{5BF23C2D-A747-4FB2-923C-BD2296AE3E8D}"/>
              </a:ext>
            </a:extLst>
          </p:cNvPr>
          <p:cNvSpPr/>
          <p:nvPr/>
        </p:nvSpPr>
        <p:spPr>
          <a:xfrm>
            <a:off x="87598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xmlns="" id="{10A52438-AF23-4AD1-A012-EB3F1F8A8F86}"/>
              </a:ext>
            </a:extLst>
          </p:cNvPr>
          <p:cNvSpPr/>
          <p:nvPr/>
        </p:nvSpPr>
        <p:spPr>
          <a:xfrm>
            <a:off x="94202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xmlns="" id="{9185AC30-1F8F-4C9F-B150-27E6C26DB8B1}"/>
              </a:ext>
            </a:extLst>
          </p:cNvPr>
          <p:cNvSpPr/>
          <p:nvPr/>
        </p:nvSpPr>
        <p:spPr>
          <a:xfrm>
            <a:off x="94138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xmlns="" id="{5EA6B595-9A6B-4C49-9E5A-5C7F909CC438}"/>
              </a:ext>
            </a:extLst>
          </p:cNvPr>
          <p:cNvSpPr/>
          <p:nvPr/>
        </p:nvSpPr>
        <p:spPr>
          <a:xfrm>
            <a:off x="97440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xmlns="" id="{21C02D17-B33D-4E63-9BA0-B648A62B1BF4}"/>
              </a:ext>
            </a:extLst>
          </p:cNvPr>
          <p:cNvSpPr/>
          <p:nvPr/>
        </p:nvSpPr>
        <p:spPr>
          <a:xfrm>
            <a:off x="1007427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xmlns="" id="{BEAAEA8A-BB85-4E48-B8A8-3A502585B215}"/>
              </a:ext>
            </a:extLst>
          </p:cNvPr>
          <p:cNvSpPr/>
          <p:nvPr/>
        </p:nvSpPr>
        <p:spPr>
          <a:xfrm>
            <a:off x="1008062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9" name="矩形: 圆角 168">
            <a:extLst>
              <a:ext uri="{FF2B5EF4-FFF2-40B4-BE49-F238E27FC236}">
                <a16:creationId xmlns:a16="http://schemas.microsoft.com/office/drawing/2014/main" xmlns="" id="{186A3401-8C09-42E3-8460-38F2D5FCD204}"/>
              </a:ext>
            </a:extLst>
          </p:cNvPr>
          <p:cNvSpPr/>
          <p:nvPr/>
        </p:nvSpPr>
        <p:spPr>
          <a:xfrm>
            <a:off x="97440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xmlns="" id="{48F7D230-AB13-4C08-B6DB-DB1BAC33D1DA}"/>
              </a:ext>
            </a:extLst>
          </p:cNvPr>
          <p:cNvSpPr/>
          <p:nvPr/>
        </p:nvSpPr>
        <p:spPr>
          <a:xfrm>
            <a:off x="10404475" y="26289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xmlns="" id="{F5BA0845-1ABD-417D-A2E5-D07CF6FF73F8}"/>
              </a:ext>
            </a:extLst>
          </p:cNvPr>
          <p:cNvSpPr/>
          <p:nvPr/>
        </p:nvSpPr>
        <p:spPr>
          <a:xfrm>
            <a:off x="10398125" y="2286000"/>
            <a:ext cx="2286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xmlns="" id="{63780F03-71C3-4048-9E7C-AE0598905A1B}"/>
              </a:ext>
            </a:extLst>
          </p:cNvPr>
          <p:cNvSpPr/>
          <p:nvPr/>
        </p:nvSpPr>
        <p:spPr>
          <a:xfrm>
            <a:off x="9019667" y="4686300"/>
            <a:ext cx="1415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rgbClr val="BADCE6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项目四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xmlns="" id="{EC951E4B-8B5B-4FE4-BF94-6244840EC2CF}"/>
              </a:ext>
            </a:extLst>
          </p:cNvPr>
          <p:cNvSpPr/>
          <p:nvPr/>
        </p:nvSpPr>
        <p:spPr>
          <a:xfrm>
            <a:off x="6638046" y="46863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项目三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xmlns="" id="{27360B2B-A2AA-4361-B3AF-77902DF69B21}"/>
              </a:ext>
            </a:extLst>
          </p:cNvPr>
          <p:cNvSpPr/>
          <p:nvPr/>
        </p:nvSpPr>
        <p:spPr>
          <a:xfrm>
            <a:off x="4256425" y="46863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rgbClr val="4AC1E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项目二</a:t>
            </a: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xmlns="" id="{62D0B335-2B5E-4737-82B3-C71B9CCA255A}"/>
              </a:ext>
            </a:extLst>
          </p:cNvPr>
          <p:cNvSpPr/>
          <p:nvPr/>
        </p:nvSpPr>
        <p:spPr>
          <a:xfrm>
            <a:off x="1835290" y="468629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项目一</a:t>
            </a:r>
          </a:p>
        </p:txBody>
      </p:sp>
    </p:spTree>
    <p:extLst>
      <p:ext uri="{BB962C8B-B14F-4D97-AF65-F5344CB8AC3E}">
        <p14:creationId xmlns:p14="http://schemas.microsoft.com/office/powerpoint/2010/main" val="43514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3" grpId="0"/>
      <p:bldP spid="174" grpId="0"/>
      <p:bldP spid="175" grpId="0"/>
      <p:bldP spid="1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30D0745-59D9-4C2A-B5E3-5186B3547EED}"/>
              </a:ext>
            </a:extLst>
          </p:cNvPr>
          <p:cNvSpPr/>
          <p:nvPr/>
        </p:nvSpPr>
        <p:spPr>
          <a:xfrm>
            <a:off x="-45184" y="0"/>
            <a:ext cx="6096000" cy="6858000"/>
          </a:xfrm>
          <a:prstGeom prst="rect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E5E474C-ABB0-463D-96E7-F08AEA9BEE58}"/>
              </a:ext>
            </a:extLst>
          </p:cNvPr>
          <p:cNvSpPr/>
          <p:nvPr/>
        </p:nvSpPr>
        <p:spPr>
          <a:xfrm>
            <a:off x="1581150" y="1790700"/>
            <a:ext cx="9029700" cy="3581400"/>
          </a:xfrm>
          <a:prstGeom prst="rect">
            <a:avLst/>
          </a:prstGeom>
          <a:noFill/>
          <a:ln>
            <a:solidFill>
              <a:srgbClr val="4AC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A803F78-CC4F-4F6C-9AB1-F8E201F27F49}"/>
              </a:ext>
            </a:extLst>
          </p:cNvPr>
          <p:cNvSpPr/>
          <p:nvPr/>
        </p:nvSpPr>
        <p:spPr>
          <a:xfrm>
            <a:off x="2105025" y="1221001"/>
            <a:ext cx="3395782" cy="1139398"/>
          </a:xfrm>
          <a:prstGeom prst="rect">
            <a:avLst/>
          </a:prstGeom>
          <a:solidFill>
            <a:srgbClr val="4097B5"/>
          </a:solidFill>
          <a:ln>
            <a:solidFill>
              <a:srgbClr val="409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C29B737-3F28-4D5C-BFC5-DD7394A93476}"/>
              </a:ext>
            </a:extLst>
          </p:cNvPr>
          <p:cNvSpPr txBox="1"/>
          <p:nvPr/>
        </p:nvSpPr>
        <p:spPr>
          <a:xfrm>
            <a:off x="2171700" y="13752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书宋简体" panose="03000509000000000000" pitchFamily="65" charset="-122"/>
                <a:ea typeface="方正书宋简体" panose="03000509000000000000" pitchFamily="65" charset="-122"/>
              </a:rPr>
              <a:t>某项目展示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BCAC5E1-B81C-41D7-8A4D-0F5BDDF4E8CF}"/>
              </a:ext>
            </a:extLst>
          </p:cNvPr>
          <p:cNvSpPr/>
          <p:nvPr/>
        </p:nvSpPr>
        <p:spPr>
          <a:xfrm>
            <a:off x="2105025" y="2283766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项目成果一</a:t>
            </a:r>
            <a:endParaRPr lang="en-US" altLang="zh-CN" sz="2400" kern="1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A2E8C23-DA2F-4539-B868-B1791A3AA6B8}"/>
              </a:ext>
            </a:extLst>
          </p:cNvPr>
          <p:cNvSpPr txBox="1"/>
          <p:nvPr/>
        </p:nvSpPr>
        <p:spPr>
          <a:xfrm>
            <a:off x="2120265" y="260404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 此 处 点 输 入 项 目 简 单 介 </a:t>
            </a:r>
            <a:r>
              <a:rPr lang="zh-CN" altLang="en-US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绍 文 本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B10B3D5-98EA-41CC-80B5-B0ADDA63911E}"/>
              </a:ext>
            </a:extLst>
          </p:cNvPr>
          <p:cNvSpPr/>
          <p:nvPr/>
        </p:nvSpPr>
        <p:spPr>
          <a:xfrm>
            <a:off x="2105025" y="2984159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项目成果一</a:t>
            </a:r>
            <a:endParaRPr lang="en-US" altLang="zh-CN" sz="2400" kern="1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C1867B6-336F-4837-BB67-F58C4CAB25A7}"/>
              </a:ext>
            </a:extLst>
          </p:cNvPr>
          <p:cNvSpPr txBox="1"/>
          <p:nvPr/>
        </p:nvSpPr>
        <p:spPr>
          <a:xfrm>
            <a:off x="2120265" y="330443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 此 处 点 输 入 项 目 简 单 介 </a:t>
            </a:r>
            <a:r>
              <a:rPr lang="zh-CN" altLang="en-US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绍 文 本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6AD7BD8-B233-4858-9C90-94602AEFB1A2}"/>
              </a:ext>
            </a:extLst>
          </p:cNvPr>
          <p:cNvSpPr/>
          <p:nvPr/>
        </p:nvSpPr>
        <p:spPr>
          <a:xfrm>
            <a:off x="2105025" y="3684552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项目成果一</a:t>
            </a:r>
            <a:endParaRPr lang="en-US" altLang="zh-CN" sz="2400" kern="1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FC559AE-35B1-4BDF-B267-15FCFE4F17E7}"/>
              </a:ext>
            </a:extLst>
          </p:cNvPr>
          <p:cNvSpPr txBox="1"/>
          <p:nvPr/>
        </p:nvSpPr>
        <p:spPr>
          <a:xfrm>
            <a:off x="2120265" y="4004831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 此 处 点 输 入 项 目 简 单 介 </a:t>
            </a:r>
            <a:r>
              <a:rPr lang="zh-CN" altLang="en-US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绍 文 本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185E02BF-DA2B-4C7C-98B8-A286AE38CAA8}"/>
              </a:ext>
            </a:extLst>
          </p:cNvPr>
          <p:cNvSpPr/>
          <p:nvPr/>
        </p:nvSpPr>
        <p:spPr>
          <a:xfrm>
            <a:off x="2105025" y="4384945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项目成果一</a:t>
            </a:r>
            <a:endParaRPr lang="en-US" altLang="zh-CN" sz="2400" kern="1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2DABF4E-ED6B-4E84-8F2F-E4137CC6E28C}"/>
              </a:ext>
            </a:extLst>
          </p:cNvPr>
          <p:cNvSpPr txBox="1"/>
          <p:nvPr/>
        </p:nvSpPr>
        <p:spPr>
          <a:xfrm>
            <a:off x="2120265" y="4705224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 此 处 点 输 入 项 目 简 单 介 </a:t>
            </a:r>
            <a:r>
              <a:rPr lang="zh-CN" altLang="en-US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绍 文 本</a:t>
            </a:r>
          </a:p>
        </p:txBody>
      </p:sp>
    </p:spTree>
    <p:extLst>
      <p:ext uri="{BB962C8B-B14F-4D97-AF65-F5344CB8AC3E}">
        <p14:creationId xmlns:p14="http://schemas.microsoft.com/office/powerpoint/2010/main" val="387064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4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xmlns="" id="{35BF8DB9-2446-422C-8988-2C16E5185B20}"/>
              </a:ext>
            </a:extLst>
          </p:cNvPr>
          <p:cNvSpPr/>
          <p:nvPr/>
        </p:nvSpPr>
        <p:spPr>
          <a:xfrm flipH="1">
            <a:off x="0" y="0"/>
            <a:ext cx="12191999" cy="6858000"/>
          </a:xfrm>
          <a:prstGeom prst="rtTriangle">
            <a:avLst/>
          </a:prstGeom>
          <a:pattFill prst="ltUpDiag">
            <a:fgClr>
              <a:srgbClr val="D9DFE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="" id="{F0A9D4CE-6CAC-4DFA-AE29-61798A4FBD84}"/>
              </a:ext>
            </a:extLst>
          </p:cNvPr>
          <p:cNvSpPr/>
          <p:nvPr/>
        </p:nvSpPr>
        <p:spPr>
          <a:xfrm>
            <a:off x="3630201" y="1628773"/>
            <a:ext cx="2800350" cy="2800350"/>
          </a:xfrm>
          <a:prstGeom prst="ellipse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2EB8AD27-F4DD-49E1-AB58-EFFFB653583D}"/>
              </a:ext>
            </a:extLst>
          </p:cNvPr>
          <p:cNvSpPr/>
          <p:nvPr/>
        </p:nvSpPr>
        <p:spPr>
          <a:xfrm>
            <a:off x="1157266" y="2086294"/>
            <a:ext cx="1885303" cy="1885303"/>
          </a:xfrm>
          <a:prstGeom prst="ellipse">
            <a:avLst/>
          </a:prstGeom>
          <a:solidFill>
            <a:srgbClr val="70B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6FD17838-0EE9-4C49-B059-F3E51EEB26B0}"/>
              </a:ext>
            </a:extLst>
          </p:cNvPr>
          <p:cNvSpPr/>
          <p:nvPr/>
        </p:nvSpPr>
        <p:spPr>
          <a:xfrm>
            <a:off x="7008675" y="1961287"/>
            <a:ext cx="2135325" cy="2135325"/>
          </a:xfrm>
          <a:prstGeom prst="ellipse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FDE76BC3-86A7-469A-835F-04ABB5DFE4FA}"/>
              </a:ext>
            </a:extLst>
          </p:cNvPr>
          <p:cNvSpPr/>
          <p:nvPr/>
        </p:nvSpPr>
        <p:spPr>
          <a:xfrm>
            <a:off x="9722124" y="2377397"/>
            <a:ext cx="1303102" cy="1303102"/>
          </a:xfrm>
          <a:prstGeom prst="ellipse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6BEFF47-7520-4DBA-9511-AE5B827AC449}"/>
              </a:ext>
            </a:extLst>
          </p:cNvPr>
          <p:cNvSpPr txBox="1"/>
          <p:nvPr/>
        </p:nvSpPr>
        <p:spPr>
          <a:xfrm>
            <a:off x="4225661" y="2521113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84%</a:t>
            </a:r>
            <a:endParaRPr lang="zh-CN" altLang="en-US" sz="6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5EEF905-4433-47EC-9BF3-D83DEA03B6F6}"/>
              </a:ext>
            </a:extLst>
          </p:cNvPr>
          <p:cNvSpPr txBox="1"/>
          <p:nvPr/>
        </p:nvSpPr>
        <p:spPr>
          <a:xfrm>
            <a:off x="7487338" y="2613449"/>
            <a:ext cx="115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63</a:t>
            </a:r>
            <a:r>
              <a:rPr lang="en-US" altLang="zh-CN" sz="4800" dirty="0">
                <a:solidFill>
                  <a:schemeClr val="bg1"/>
                </a:solidFill>
                <a:latin typeface="方正仿宋繁体" panose="03000509000000000000" pitchFamily="65" charset="-122"/>
                <a:ea typeface="方正仿宋繁体" panose="03000509000000000000" pitchFamily="65" charset="-122"/>
              </a:rPr>
              <a:t>%</a:t>
            </a:r>
            <a:endParaRPr lang="zh-CN" altLang="en-US" sz="48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8326390-3C87-4D46-AB16-53D3A63C4482}"/>
              </a:ext>
            </a:extLst>
          </p:cNvPr>
          <p:cNvSpPr txBox="1"/>
          <p:nvPr/>
        </p:nvSpPr>
        <p:spPr>
          <a:xfrm>
            <a:off x="1513860" y="267500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48%</a:t>
            </a:r>
            <a:endParaRPr lang="zh-CN" altLang="en-US" sz="40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928BBB9-7B93-4DD3-ABB7-65A7ED6C196B}"/>
              </a:ext>
            </a:extLst>
          </p:cNvPr>
          <p:cNvSpPr txBox="1"/>
          <p:nvPr/>
        </p:nvSpPr>
        <p:spPr>
          <a:xfrm>
            <a:off x="9887804" y="2736559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27%</a:t>
            </a:r>
            <a:endParaRPr lang="zh-CN" altLang="en-US" sz="32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6BA389D-9336-43B0-8688-78EF8AF97B36}"/>
              </a:ext>
            </a:extLst>
          </p:cNvPr>
          <p:cNvSpPr txBox="1"/>
          <p:nvPr/>
        </p:nvSpPr>
        <p:spPr>
          <a:xfrm>
            <a:off x="4014713" y="50906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点此输入标题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80A3C99-1B06-4D86-85AC-8A7B217DC71F}"/>
              </a:ext>
            </a:extLst>
          </p:cNvPr>
          <p:cNvSpPr txBox="1"/>
          <p:nvPr/>
        </p:nvSpPr>
        <p:spPr>
          <a:xfrm>
            <a:off x="1084254" y="50906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点此输入标题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DC75FB6-DB29-4318-B14B-FF6627E5D27B}"/>
              </a:ext>
            </a:extLst>
          </p:cNvPr>
          <p:cNvSpPr txBox="1"/>
          <p:nvPr/>
        </p:nvSpPr>
        <p:spPr>
          <a:xfrm>
            <a:off x="7045098" y="50906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点此输入标题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7030033-9582-4C9F-8FCA-8F2F7902ECD2}"/>
              </a:ext>
            </a:extLst>
          </p:cNvPr>
          <p:cNvSpPr txBox="1"/>
          <p:nvPr/>
        </p:nvSpPr>
        <p:spPr>
          <a:xfrm>
            <a:off x="9358011" y="50906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点此输入标题</a:t>
            </a:r>
          </a:p>
        </p:txBody>
      </p:sp>
    </p:spTree>
    <p:extLst>
      <p:ext uri="{BB962C8B-B14F-4D97-AF65-F5344CB8AC3E}">
        <p14:creationId xmlns:p14="http://schemas.microsoft.com/office/powerpoint/2010/main" val="202012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3" grpId="0"/>
      <p:bldP spid="8" grpId="0"/>
      <p:bldP spid="9" grpId="0"/>
      <p:bldP spid="10" grpId="0"/>
      <p:bldP spid="7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EF92DEF-1736-439C-8350-16B56DEB7949}"/>
              </a:ext>
            </a:extLst>
          </p:cNvPr>
          <p:cNvSpPr/>
          <p:nvPr/>
        </p:nvSpPr>
        <p:spPr>
          <a:xfrm>
            <a:off x="6172200" y="1047750"/>
            <a:ext cx="5333999" cy="4762501"/>
          </a:xfrm>
          <a:prstGeom prst="rect">
            <a:avLst/>
          </a:prstGeom>
          <a:noFill/>
          <a:ln w="28575">
            <a:solidFill>
              <a:srgbClr val="008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A411068-6A84-417A-9A3E-0901688A2BCF}"/>
              </a:ext>
            </a:extLst>
          </p:cNvPr>
          <p:cNvSpPr txBox="1"/>
          <p:nvPr/>
        </p:nvSpPr>
        <p:spPr>
          <a:xfrm>
            <a:off x="8234009" y="165693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dirty="0">
                <a:solidFill>
                  <a:srgbClr val="0083C3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本节标题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E1F2483-DDD2-4D3E-8DA1-AFCC2E13C108}"/>
              </a:ext>
            </a:extLst>
          </p:cNvPr>
          <p:cNvSpPr/>
          <p:nvPr/>
        </p:nvSpPr>
        <p:spPr>
          <a:xfrm>
            <a:off x="6940514" y="2772960"/>
            <a:ext cx="424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点此输入本节</a:t>
            </a:r>
            <a:endParaRPr lang="en-US" altLang="zh-CN" sz="24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sz="24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简介文本，点此输入本节简介文本，点此输入</a:t>
            </a:r>
            <a:endParaRPr lang="en-US" altLang="zh-CN" sz="24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sz="24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本节简介文本，</a:t>
            </a:r>
            <a:endParaRPr lang="en-US" altLang="zh-CN" sz="24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sz="24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点此输入本节简介文</a:t>
            </a:r>
            <a:endParaRPr lang="en-US" altLang="zh-CN" sz="24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sz="24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本，点此输入本节简介文本。</a:t>
            </a:r>
            <a:endParaRPr lang="en-US" altLang="zh-CN" sz="24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BB0FECB-8D0F-40AD-BEAF-88C02C3B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8" b="14861"/>
          <a:stretch/>
        </p:blipFill>
        <p:spPr>
          <a:xfrm>
            <a:off x="685801" y="1038225"/>
            <a:ext cx="5486400" cy="4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xmlns="" id="{5E28D6F1-6B00-47A3-97CB-2DFA4057097A}"/>
              </a:ext>
            </a:extLst>
          </p:cNvPr>
          <p:cNvSpPr/>
          <p:nvPr/>
        </p:nvSpPr>
        <p:spPr>
          <a:xfrm>
            <a:off x="1485945" y="2996408"/>
            <a:ext cx="1149197" cy="1149197"/>
          </a:xfrm>
          <a:prstGeom prst="ellipse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椭圆 1">
            <a:extLst>
              <a:ext uri="{FF2B5EF4-FFF2-40B4-BE49-F238E27FC236}">
                <a16:creationId xmlns:a16="http://schemas.microsoft.com/office/drawing/2014/main" xmlns="" id="{EB95B840-7279-415D-BBF5-4E912B2A99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3424" y="1160593"/>
            <a:ext cx="3449053" cy="3449053"/>
          </a:xfrm>
          <a:prstGeom prst="ellipse">
            <a:avLst/>
          </a:prstGeom>
          <a:pattFill prst="wdDnDiag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椭圆 3">
            <a:extLst>
              <a:ext uri="{FF2B5EF4-FFF2-40B4-BE49-F238E27FC236}">
                <a16:creationId xmlns:a16="http://schemas.microsoft.com/office/drawing/2014/main" xmlns="" id="{5DCA5EE5-43C4-4C83-97A3-CC68022785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09523" y="1960875"/>
            <a:ext cx="3138601" cy="3138601"/>
          </a:xfrm>
          <a:prstGeom prst="ellipse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_椭圆 2">
            <a:extLst>
              <a:ext uri="{FF2B5EF4-FFF2-40B4-BE49-F238E27FC236}">
                <a16:creationId xmlns:a16="http://schemas.microsoft.com/office/drawing/2014/main" xmlns="" id="{ECF5FAC4-E453-4DA2-9BA4-98642851B07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8930" y="2994312"/>
            <a:ext cx="2703095" cy="2703095"/>
          </a:xfrm>
          <a:prstGeom prst="ellipse">
            <a:avLst/>
          </a:prstGeom>
          <a:pattFill prst="pct90">
            <a:fgClr>
              <a:srgbClr val="4AC1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006D4880-5F53-4B25-A108-2142564D2704}"/>
              </a:ext>
            </a:extLst>
          </p:cNvPr>
          <p:cNvSpPr/>
          <p:nvPr/>
        </p:nvSpPr>
        <p:spPr>
          <a:xfrm>
            <a:off x="2867070" y="4324622"/>
            <a:ext cx="574599" cy="574599"/>
          </a:xfrm>
          <a:prstGeom prst="ellipse">
            <a:avLst/>
          </a:prstGeom>
          <a:pattFill prst="pct80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0F1FFF0-91A0-4D56-93B9-396ACA5D6BB8}"/>
              </a:ext>
            </a:extLst>
          </p:cNvPr>
          <p:cNvSpPr txBox="1"/>
          <p:nvPr/>
        </p:nvSpPr>
        <p:spPr>
          <a:xfrm flipH="1">
            <a:off x="4733424" y="2644170"/>
            <a:ext cx="1371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3</a:t>
            </a:r>
            <a:endParaRPr lang="zh-CN" altLang="en-US" sz="9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9A8F9A9-972B-4A41-A002-9BFAF36A6FD9}"/>
              </a:ext>
            </a:extLst>
          </p:cNvPr>
          <p:cNvSpPr txBox="1"/>
          <p:nvPr/>
        </p:nvSpPr>
        <p:spPr>
          <a:xfrm>
            <a:off x="5996285" y="2042273"/>
            <a:ext cx="923330" cy="281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工作不足</a:t>
            </a:r>
          </a:p>
        </p:txBody>
      </p:sp>
    </p:spTree>
    <p:extLst>
      <p:ext uri="{BB962C8B-B14F-4D97-AF65-F5344CB8AC3E}">
        <p14:creationId xmlns:p14="http://schemas.microsoft.com/office/powerpoint/2010/main" val="386965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  <p:bldP spid="3" grpId="0" animBg="1"/>
      <p:bldP spid="6" grpId="0" animBg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0DD61092-1094-4A9E-8066-68AF265EF728}"/>
              </a:ext>
            </a:extLst>
          </p:cNvPr>
          <p:cNvSpPr/>
          <p:nvPr/>
        </p:nvSpPr>
        <p:spPr>
          <a:xfrm>
            <a:off x="672859" y="517583"/>
            <a:ext cx="1069677" cy="1069677"/>
          </a:xfrm>
          <a:prstGeom prst="ellipse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C5F322AD-5717-4FAE-B8A9-2E838EBE1F7E}"/>
              </a:ext>
            </a:extLst>
          </p:cNvPr>
          <p:cNvSpPr/>
          <p:nvPr/>
        </p:nvSpPr>
        <p:spPr>
          <a:xfrm>
            <a:off x="1440612" y="983412"/>
            <a:ext cx="603849" cy="603849"/>
          </a:xfrm>
          <a:prstGeom prst="ellipse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F26C2206-4F66-4408-AAEF-B717CE9B2A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082450"/>
              </p:ext>
            </p:extLst>
          </p:nvPr>
        </p:nvGraphicFramePr>
        <p:xfrm>
          <a:off x="5365630" y="1587260"/>
          <a:ext cx="6519653" cy="4499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63F404D-AE75-4D43-ACD9-70FB7C430D0C}"/>
              </a:ext>
            </a:extLst>
          </p:cNvPr>
          <p:cNvSpPr/>
          <p:nvPr/>
        </p:nvSpPr>
        <p:spPr>
          <a:xfrm>
            <a:off x="2119488" y="959355"/>
            <a:ext cx="2387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4AC1E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SURVEY DATA</a:t>
            </a:r>
            <a:endParaRPr lang="zh-CN" altLang="en-US" sz="3200" dirty="0">
              <a:solidFill>
                <a:srgbClr val="4AC1E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3DFA92E-21CF-4DDE-8A83-4B032A4E4A14}"/>
              </a:ext>
            </a:extLst>
          </p:cNvPr>
          <p:cNvSpPr/>
          <p:nvPr/>
        </p:nvSpPr>
        <p:spPr>
          <a:xfrm>
            <a:off x="914399" y="247058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优缺点概述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861190D-D8D2-461E-B7F4-30E69E2E42C8}"/>
              </a:ext>
            </a:extLst>
          </p:cNvPr>
          <p:cNvSpPr/>
          <p:nvPr/>
        </p:nvSpPr>
        <p:spPr>
          <a:xfrm>
            <a:off x="914399" y="3515264"/>
            <a:ext cx="424815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300" kern="3600" dirty="0">
                <a:solidFill>
                  <a:srgbClr val="70B0C9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+mn-ea"/>
              </a:rPr>
              <a:t>Please ignore this I just copy the words.</a:t>
            </a:r>
            <a:r>
              <a:rPr lang="en-US" altLang="zh-CN" sz="2300" dirty="0">
                <a:solidFill>
                  <a:srgbClr val="70B0C9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 I can give you my loneliness, my darkness, the hunger of my heart; I am trying to bribe you with uncertainty, with danger, with defeat.</a:t>
            </a:r>
          </a:p>
        </p:txBody>
      </p:sp>
    </p:spTree>
    <p:extLst>
      <p:ext uri="{BB962C8B-B14F-4D97-AF65-F5344CB8AC3E}">
        <p14:creationId xmlns:p14="http://schemas.microsoft.com/office/powerpoint/2010/main" val="394237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Graphic spid="6" grpId="0">
        <p:bldAsOne/>
      </p:bldGraphic>
      <p:bldP spid="7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01BA647-FC0E-4042-857D-0890B4C68B0D}"/>
              </a:ext>
            </a:extLst>
          </p:cNvPr>
          <p:cNvSpPr/>
          <p:nvPr/>
        </p:nvSpPr>
        <p:spPr>
          <a:xfrm>
            <a:off x="7049965" y="0"/>
            <a:ext cx="246184" cy="6858000"/>
          </a:xfrm>
          <a:prstGeom prst="rect">
            <a:avLst/>
          </a:prstGeom>
          <a:solidFill>
            <a:srgbClr val="70B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0653B49-257F-42A0-AC27-8A3006B08B09}"/>
              </a:ext>
            </a:extLst>
          </p:cNvPr>
          <p:cNvSpPr/>
          <p:nvPr/>
        </p:nvSpPr>
        <p:spPr>
          <a:xfrm>
            <a:off x="7499716" y="0"/>
            <a:ext cx="45719" cy="6858000"/>
          </a:xfrm>
          <a:prstGeom prst="rect">
            <a:avLst/>
          </a:prstGeom>
          <a:solidFill>
            <a:srgbClr val="70B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0869C18-8E4E-4DDB-97B6-2E4CC989F5AB}"/>
              </a:ext>
            </a:extLst>
          </p:cNvPr>
          <p:cNvSpPr txBox="1"/>
          <p:nvPr/>
        </p:nvSpPr>
        <p:spPr>
          <a:xfrm>
            <a:off x="8546000" y="1934308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 入 标 题 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F75C7D9-18B4-4357-9AF7-751C7D41972F}"/>
              </a:ext>
            </a:extLst>
          </p:cNvPr>
          <p:cNvSpPr txBox="1"/>
          <p:nvPr/>
        </p:nvSpPr>
        <p:spPr>
          <a:xfrm>
            <a:off x="8546000" y="2334418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 入 标 题 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40AEEB8-80C7-4A86-A42D-3EAD6F530554}"/>
              </a:ext>
            </a:extLst>
          </p:cNvPr>
          <p:cNvSpPr txBox="1"/>
          <p:nvPr/>
        </p:nvSpPr>
        <p:spPr>
          <a:xfrm>
            <a:off x="8345535" y="2819557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75C4D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输入标题 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131204A-CB15-472D-BC70-909C13D861D5}"/>
              </a:ext>
            </a:extLst>
          </p:cNvPr>
          <p:cNvSpPr txBox="1"/>
          <p:nvPr/>
        </p:nvSpPr>
        <p:spPr>
          <a:xfrm>
            <a:off x="8546000" y="3721796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 入 标 题 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4F60018-C262-4AA9-A55A-76CB6510C42C}"/>
              </a:ext>
            </a:extLst>
          </p:cNvPr>
          <p:cNvSpPr txBox="1"/>
          <p:nvPr/>
        </p:nvSpPr>
        <p:spPr>
          <a:xfrm>
            <a:off x="8546000" y="4143586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 入 标 题 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FA9A6F9-E4DA-43AB-9E3A-476C6A1569E8}"/>
              </a:ext>
            </a:extLst>
          </p:cNvPr>
          <p:cNvSpPr txBox="1"/>
          <p:nvPr/>
        </p:nvSpPr>
        <p:spPr>
          <a:xfrm>
            <a:off x="8546000" y="4565376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5C4D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 入 标 题 六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015CA13-7709-4605-8247-881097ADA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6795" r="335" b="23560"/>
          <a:stretch/>
        </p:blipFill>
        <p:spPr>
          <a:xfrm>
            <a:off x="-1" y="1"/>
            <a:ext cx="646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7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58B3412-93D1-4ED8-B2A5-4DC052F71415}"/>
              </a:ext>
            </a:extLst>
          </p:cNvPr>
          <p:cNvSpPr/>
          <p:nvPr/>
        </p:nvSpPr>
        <p:spPr>
          <a:xfrm>
            <a:off x="4418134" y="1751134"/>
            <a:ext cx="3355731" cy="3355731"/>
          </a:xfrm>
          <a:prstGeom prst="ellipse">
            <a:avLst/>
          </a:prstGeom>
          <a:noFill/>
          <a:ln>
            <a:solidFill>
              <a:srgbClr val="409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1">
            <a:extLst>
              <a:ext uri="{FF2B5EF4-FFF2-40B4-BE49-F238E27FC236}">
                <a16:creationId xmlns:a16="http://schemas.microsoft.com/office/drawing/2014/main" xmlns="" id="{5E7AA186-E70D-4727-9944-B08E32D4DC3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77795" y="3132929"/>
            <a:ext cx="592140" cy="592140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椭圆 1">
            <a:extLst>
              <a:ext uri="{FF2B5EF4-FFF2-40B4-BE49-F238E27FC236}">
                <a16:creationId xmlns:a16="http://schemas.microsoft.com/office/drawing/2014/main" xmlns="" id="{B5DFE694-0FDD-4DC4-8CB2-0D6FC84537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22066" y="3132929"/>
            <a:ext cx="592140" cy="592140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1">
            <a:extLst>
              <a:ext uri="{FF2B5EF4-FFF2-40B4-BE49-F238E27FC236}">
                <a16:creationId xmlns:a16="http://schemas.microsoft.com/office/drawing/2014/main" xmlns="" id="{62FA6CAB-4F17-48F2-AA4B-83F58A4828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99929" y="4810795"/>
            <a:ext cx="592140" cy="592140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1">
            <a:extLst>
              <a:ext uri="{FF2B5EF4-FFF2-40B4-BE49-F238E27FC236}">
                <a16:creationId xmlns:a16="http://schemas.microsoft.com/office/drawing/2014/main" xmlns="" id="{67625C8B-86FC-4FD2-9F43-3935E1BD5A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99929" y="1480156"/>
            <a:ext cx="592140" cy="592140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800A51C3-B972-4798-B6C6-1660956C5BD1}"/>
              </a:ext>
            </a:extLst>
          </p:cNvPr>
          <p:cNvSpPr txBox="1"/>
          <p:nvPr/>
        </p:nvSpPr>
        <p:spPr>
          <a:xfrm>
            <a:off x="8366001" y="307505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4097B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C0227CB6-3708-42E9-8C2F-826E828FED46}"/>
              </a:ext>
            </a:extLst>
          </p:cNvPr>
          <p:cNvSpPr/>
          <p:nvPr/>
        </p:nvSpPr>
        <p:spPr>
          <a:xfrm>
            <a:off x="8069933" y="3540403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Brief introduction</a:t>
            </a:r>
            <a:endParaRPr lang="zh-CN" altLang="en-US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41E62AE2-0C91-47B1-BE04-0F6ABC4C0041}"/>
              </a:ext>
            </a:extLst>
          </p:cNvPr>
          <p:cNvSpPr txBox="1"/>
          <p:nvPr/>
        </p:nvSpPr>
        <p:spPr>
          <a:xfrm>
            <a:off x="2447721" y="307505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4097B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267EBA07-1CA9-4E5E-9A0B-99B3C5E4BF6A}"/>
              </a:ext>
            </a:extLst>
          </p:cNvPr>
          <p:cNvSpPr/>
          <p:nvPr/>
        </p:nvSpPr>
        <p:spPr>
          <a:xfrm>
            <a:off x="2151653" y="3540403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Brief introduction</a:t>
            </a:r>
            <a:endParaRPr lang="zh-CN" altLang="en-US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090A6B3C-D32B-4DF8-84B1-62C6143E4B6E}"/>
              </a:ext>
            </a:extLst>
          </p:cNvPr>
          <p:cNvSpPr txBox="1"/>
          <p:nvPr/>
        </p:nvSpPr>
        <p:spPr>
          <a:xfrm>
            <a:off x="5406862" y="57702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097B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542DEF44-AE60-4486-B560-FC4085131F1F}"/>
              </a:ext>
            </a:extLst>
          </p:cNvPr>
          <p:cNvSpPr/>
          <p:nvPr/>
        </p:nvSpPr>
        <p:spPr>
          <a:xfrm>
            <a:off x="5110794" y="1042372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Brief introduction</a:t>
            </a:r>
            <a:endParaRPr lang="zh-CN" altLang="en-US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0AE4B33A-4C48-476A-82D4-4D412A745D57}"/>
              </a:ext>
            </a:extLst>
          </p:cNvPr>
          <p:cNvSpPr txBox="1"/>
          <p:nvPr/>
        </p:nvSpPr>
        <p:spPr>
          <a:xfrm>
            <a:off x="5417181" y="544629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097B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8AD2E916-CC61-4770-ADCE-73D7FED18933}"/>
              </a:ext>
            </a:extLst>
          </p:cNvPr>
          <p:cNvSpPr/>
          <p:nvPr/>
        </p:nvSpPr>
        <p:spPr>
          <a:xfrm>
            <a:off x="5121113" y="5911643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Brief introduction</a:t>
            </a:r>
            <a:endParaRPr lang="zh-CN" altLang="en-US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xmlns="" id="{291A224B-39BE-4826-BE68-EC103E9D8D64}"/>
              </a:ext>
            </a:extLst>
          </p:cNvPr>
          <p:cNvSpPr/>
          <p:nvPr/>
        </p:nvSpPr>
        <p:spPr>
          <a:xfrm>
            <a:off x="1" y="5446295"/>
            <a:ext cx="1409700" cy="1411703"/>
          </a:xfrm>
          <a:prstGeom prst="rtTriangl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>
            <a:extLst>
              <a:ext uri="{FF2B5EF4-FFF2-40B4-BE49-F238E27FC236}">
                <a16:creationId xmlns:a16="http://schemas.microsoft.com/office/drawing/2014/main" xmlns="" id="{6FCC461B-D6A2-45C8-9813-97B1A53363DB}"/>
              </a:ext>
            </a:extLst>
          </p:cNvPr>
          <p:cNvSpPr/>
          <p:nvPr/>
        </p:nvSpPr>
        <p:spPr>
          <a:xfrm flipH="1" flipV="1">
            <a:off x="10782300" y="1"/>
            <a:ext cx="1409700" cy="1411703"/>
          </a:xfrm>
          <a:prstGeom prst="rtTriangl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0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27" grpId="0"/>
      <p:bldP spid="32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F8CEBCE-7750-4365-AEC1-DB0E08C8D11E}"/>
              </a:ext>
            </a:extLst>
          </p:cNvPr>
          <p:cNvSpPr/>
          <p:nvPr/>
        </p:nvSpPr>
        <p:spPr>
          <a:xfrm>
            <a:off x="4422475" y="2307566"/>
            <a:ext cx="3347049" cy="22428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13C0A65-FBAC-4720-B1CA-ECA119EE8492}"/>
              </a:ext>
            </a:extLst>
          </p:cNvPr>
          <p:cNvSpPr/>
          <p:nvPr/>
        </p:nvSpPr>
        <p:spPr>
          <a:xfrm>
            <a:off x="678610" y="2307566"/>
            <a:ext cx="3347049" cy="2242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C7492D4-AC6E-44E4-BF56-7B4B100CF5CA}"/>
              </a:ext>
            </a:extLst>
          </p:cNvPr>
          <p:cNvSpPr/>
          <p:nvPr/>
        </p:nvSpPr>
        <p:spPr>
          <a:xfrm>
            <a:off x="8166339" y="2307566"/>
            <a:ext cx="3347049" cy="22428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3FF3DE0-F2C9-4B47-9825-3515081A43E0}"/>
              </a:ext>
            </a:extLst>
          </p:cNvPr>
          <p:cNvSpPr/>
          <p:nvPr/>
        </p:nvSpPr>
        <p:spPr>
          <a:xfrm>
            <a:off x="4209691" y="3942272"/>
            <a:ext cx="2697192" cy="414068"/>
          </a:xfrm>
          <a:prstGeom prst="rect">
            <a:avLst/>
          </a:prstGeom>
          <a:solidFill>
            <a:srgbClr val="4AC1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FF871D9-7E3A-4462-8823-FABE2A7C1E59}"/>
              </a:ext>
            </a:extLst>
          </p:cNvPr>
          <p:cNvSpPr/>
          <p:nvPr/>
        </p:nvSpPr>
        <p:spPr>
          <a:xfrm>
            <a:off x="465826" y="3942272"/>
            <a:ext cx="2697192" cy="414068"/>
          </a:xfrm>
          <a:prstGeom prst="rect">
            <a:avLst/>
          </a:prstGeom>
          <a:solidFill>
            <a:srgbClr val="4AC1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28EB118-66BF-4103-93E2-B80A03127DE7}"/>
              </a:ext>
            </a:extLst>
          </p:cNvPr>
          <p:cNvSpPr/>
          <p:nvPr/>
        </p:nvSpPr>
        <p:spPr>
          <a:xfrm>
            <a:off x="7982308" y="3942272"/>
            <a:ext cx="2697192" cy="414068"/>
          </a:xfrm>
          <a:prstGeom prst="rect">
            <a:avLst/>
          </a:prstGeom>
          <a:solidFill>
            <a:srgbClr val="4AC1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299BCE4-FAF4-4E21-8DFB-154C99AD87D3}"/>
              </a:ext>
            </a:extLst>
          </p:cNvPr>
          <p:cNvSpPr/>
          <p:nvPr/>
        </p:nvSpPr>
        <p:spPr>
          <a:xfrm>
            <a:off x="5558287" y="389467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subtitle</a:t>
            </a:r>
            <a:endParaRPr lang="zh-CN" altLang="en-US" sz="2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2424EF6-C4CC-4466-BDD8-8855902CF72C}"/>
              </a:ext>
            </a:extLst>
          </p:cNvPr>
          <p:cNvSpPr/>
          <p:nvPr/>
        </p:nvSpPr>
        <p:spPr>
          <a:xfrm>
            <a:off x="1557566" y="3918473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subtitle</a:t>
            </a:r>
            <a:endParaRPr lang="zh-CN" altLang="en-US" sz="2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ED0B940-0C56-4E52-9454-4E9999A853E5}"/>
              </a:ext>
            </a:extLst>
          </p:cNvPr>
          <p:cNvSpPr/>
          <p:nvPr/>
        </p:nvSpPr>
        <p:spPr>
          <a:xfrm>
            <a:off x="9078828" y="3918473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subtitle</a:t>
            </a:r>
            <a:endParaRPr lang="zh-CN" altLang="en-US" sz="2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97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xmlns="" id="{5E28D6F1-6B00-47A3-97CB-2DFA4057097A}"/>
              </a:ext>
            </a:extLst>
          </p:cNvPr>
          <p:cNvSpPr/>
          <p:nvPr/>
        </p:nvSpPr>
        <p:spPr>
          <a:xfrm>
            <a:off x="1485945" y="2996408"/>
            <a:ext cx="1149197" cy="1149197"/>
          </a:xfrm>
          <a:prstGeom prst="ellipse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椭圆 1">
            <a:extLst>
              <a:ext uri="{FF2B5EF4-FFF2-40B4-BE49-F238E27FC236}">
                <a16:creationId xmlns:a16="http://schemas.microsoft.com/office/drawing/2014/main" xmlns="" id="{EB95B840-7279-415D-BBF5-4E912B2A99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3424" y="1160593"/>
            <a:ext cx="3449053" cy="3449053"/>
          </a:xfrm>
          <a:prstGeom prst="ellipse">
            <a:avLst/>
          </a:prstGeom>
          <a:pattFill prst="pct90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椭圆 3">
            <a:extLst>
              <a:ext uri="{FF2B5EF4-FFF2-40B4-BE49-F238E27FC236}">
                <a16:creationId xmlns:a16="http://schemas.microsoft.com/office/drawing/2014/main" xmlns="" id="{5DCA5EE5-43C4-4C83-97A3-CC68022785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09523" y="1960875"/>
            <a:ext cx="3138601" cy="3138601"/>
          </a:xfrm>
          <a:prstGeom prst="ellipse">
            <a:avLst/>
          </a:prstGeom>
          <a:pattFill prst="pct80">
            <a:fgClr>
              <a:srgbClr val="4097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_椭圆 2">
            <a:extLst>
              <a:ext uri="{FF2B5EF4-FFF2-40B4-BE49-F238E27FC236}">
                <a16:creationId xmlns:a16="http://schemas.microsoft.com/office/drawing/2014/main" xmlns="" id="{ECF5FAC4-E453-4DA2-9BA4-98642851B07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8930" y="2994312"/>
            <a:ext cx="2703095" cy="2703095"/>
          </a:xfrm>
          <a:prstGeom prst="ellipse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006D4880-5F53-4B25-A108-2142564D2704}"/>
              </a:ext>
            </a:extLst>
          </p:cNvPr>
          <p:cNvSpPr/>
          <p:nvPr/>
        </p:nvSpPr>
        <p:spPr>
          <a:xfrm>
            <a:off x="2867070" y="4324622"/>
            <a:ext cx="574599" cy="574599"/>
          </a:xfrm>
          <a:prstGeom prst="ellipse">
            <a:avLst/>
          </a:prstGeom>
          <a:pattFill prst="dkUpDiag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0F1FFF0-91A0-4D56-93B9-396ACA5D6BB8}"/>
              </a:ext>
            </a:extLst>
          </p:cNvPr>
          <p:cNvSpPr txBox="1"/>
          <p:nvPr/>
        </p:nvSpPr>
        <p:spPr>
          <a:xfrm flipH="1">
            <a:off x="4733424" y="2644170"/>
            <a:ext cx="1371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4</a:t>
            </a:r>
            <a:endParaRPr lang="zh-CN" altLang="en-US" sz="9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9A8F9A9-972B-4A41-A002-9BFAF36A6FD9}"/>
              </a:ext>
            </a:extLst>
          </p:cNvPr>
          <p:cNvSpPr txBox="1"/>
          <p:nvPr/>
        </p:nvSpPr>
        <p:spPr>
          <a:xfrm>
            <a:off x="5996285" y="2042273"/>
            <a:ext cx="923330" cy="281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155559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  <p:bldP spid="3" grpId="0" animBg="1"/>
      <p:bldP spid="6" grpId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2BE0571-544B-4005-B8FF-0BE1D3D0E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4" y="-16329"/>
            <a:ext cx="4582886" cy="68743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2724612-10A9-45C9-A65A-890EE9FD9D6A}"/>
              </a:ext>
            </a:extLst>
          </p:cNvPr>
          <p:cNvSpPr/>
          <p:nvPr/>
        </p:nvSpPr>
        <p:spPr>
          <a:xfrm>
            <a:off x="0" y="3314712"/>
            <a:ext cx="7609114" cy="2694204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F9973767-9E18-4646-8D08-21EA371FCA7F}"/>
              </a:ext>
            </a:extLst>
          </p:cNvPr>
          <p:cNvCxnSpPr/>
          <p:nvPr/>
        </p:nvCxnSpPr>
        <p:spPr>
          <a:xfrm>
            <a:off x="391886" y="2645228"/>
            <a:ext cx="3282043" cy="0"/>
          </a:xfrm>
          <a:prstGeom prst="line">
            <a:avLst/>
          </a:prstGeom>
          <a:ln w="53975">
            <a:solidFill>
              <a:srgbClr val="0083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D705EA5-EF91-401E-8F63-DE1CAE49D155}"/>
              </a:ext>
            </a:extLst>
          </p:cNvPr>
          <p:cNvSpPr/>
          <p:nvPr/>
        </p:nvSpPr>
        <p:spPr>
          <a:xfrm>
            <a:off x="391886" y="781731"/>
            <a:ext cx="947057" cy="947057"/>
          </a:xfrm>
          <a:prstGeom prst="ellipse">
            <a:avLst/>
          </a:prstGeom>
          <a:pattFill prst="pct80">
            <a:fgClr>
              <a:srgbClr val="4AC1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BFDE1C8C-A043-40DD-9783-06E3C32D87D5}"/>
              </a:ext>
            </a:extLst>
          </p:cNvPr>
          <p:cNvSpPr/>
          <p:nvPr/>
        </p:nvSpPr>
        <p:spPr>
          <a:xfrm>
            <a:off x="865414" y="1169533"/>
            <a:ext cx="571501" cy="571501"/>
          </a:xfrm>
          <a:prstGeom prst="ellipse">
            <a:avLst/>
          </a:prstGeom>
          <a:pattFill prst="ltUpDiag">
            <a:fgClr>
              <a:srgbClr val="4AC1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F0ECCDF-2401-4191-A2CA-2612A88F17C4}"/>
              </a:ext>
            </a:extLst>
          </p:cNvPr>
          <p:cNvSpPr txBox="1"/>
          <p:nvPr/>
        </p:nvSpPr>
        <p:spPr>
          <a:xfrm>
            <a:off x="8525821" y="633137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仿宋繁体" panose="03000509000000000000" pitchFamily="65" charset="-122"/>
                <a:ea typeface="方正仿宋繁体" panose="03000509000000000000" pitchFamily="65" charset="-122"/>
              </a:rPr>
              <a:t>公司或者工作位置照片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CFAA92D-26ED-4FD6-B432-59F6B0DAE243}"/>
              </a:ext>
            </a:extLst>
          </p:cNvPr>
          <p:cNvSpPr txBox="1"/>
          <p:nvPr/>
        </p:nvSpPr>
        <p:spPr>
          <a:xfrm>
            <a:off x="1396093" y="10572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前言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F65DA9B-0FFD-4132-93A2-9BC232A326C2}"/>
              </a:ext>
            </a:extLst>
          </p:cNvPr>
          <p:cNvSpPr/>
          <p:nvPr/>
        </p:nvSpPr>
        <p:spPr>
          <a:xfrm>
            <a:off x="391886" y="1887021"/>
            <a:ext cx="309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岁月流转，时光飞逝，</a:t>
            </a:r>
            <a:endParaRPr lang="en-US" altLang="zh-CN" sz="1400" kern="100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转眼间</a:t>
            </a:r>
            <a:r>
              <a:rPr lang="en-US" altLang="zh-CN" sz="1400" kern="1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2017</a:t>
            </a:r>
            <a:r>
              <a:rPr lang="zh-CN" altLang="zh-CN" sz="1400" kern="1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年的工作又接近尾声</a:t>
            </a:r>
            <a:r>
              <a:rPr lang="zh-CN" altLang="en-US" sz="1400" kern="1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。</a:t>
            </a:r>
            <a:endParaRPr lang="zh-CN" altLang="en-US" sz="1400" dirty="0">
              <a:solidFill>
                <a:srgbClr val="4097B5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BBDB27E-0773-42BF-B4E2-B724D1979824}"/>
              </a:ext>
            </a:extLst>
          </p:cNvPr>
          <p:cNvSpPr/>
          <p:nvPr/>
        </p:nvSpPr>
        <p:spPr>
          <a:xfrm>
            <a:off x="442189" y="38769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岁月流转，时光飞逝，转眼间</a:t>
            </a:r>
            <a:r>
              <a:rPr lang="en-US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2017</a:t>
            </a:r>
            <a:r>
              <a:rPr lang="zh-CN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年的工作又接近尾声。回首过去一年的工作，经过全体员工的共同努力，公司经营业绩保持良好，行业地位、社会形象日渐提高</a:t>
            </a:r>
            <a:r>
              <a:rPr lang="en-US" altLang="zh-CN" sz="2400" kern="1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</a:rPr>
              <a:t>……</a:t>
            </a:r>
            <a:endParaRPr lang="zh-CN" altLang="zh-CN" sz="2400" kern="1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7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0">
            <a:extLst>
              <a:ext uri="{FF2B5EF4-FFF2-40B4-BE49-F238E27FC236}">
                <a16:creationId xmlns:a16="http://schemas.microsoft.com/office/drawing/2014/main" xmlns="" id="{4841E2C6-ED18-4A8F-9C87-B40B7CE4E611}"/>
              </a:ext>
            </a:extLst>
          </p:cNvPr>
          <p:cNvSpPr>
            <a:spLocks/>
          </p:cNvSpPr>
          <p:nvPr/>
        </p:nvSpPr>
        <p:spPr bwMode="auto">
          <a:xfrm>
            <a:off x="8126092" y="3946132"/>
            <a:ext cx="26956" cy="7956"/>
          </a:xfrm>
          <a:custGeom>
            <a:avLst/>
            <a:gdLst>
              <a:gd name="T0" fmla="*/ 0 w 54"/>
              <a:gd name="T1" fmla="*/ 0 h 19"/>
              <a:gd name="T2" fmla="*/ 0 w 54"/>
              <a:gd name="T3" fmla="*/ 0 h 19"/>
              <a:gd name="T4" fmla="*/ 1 w 54"/>
              <a:gd name="T5" fmla="*/ 0 h 19"/>
              <a:gd name="T6" fmla="*/ 0 w 54"/>
              <a:gd name="T7" fmla="*/ 0 h 19"/>
              <a:gd name="T8" fmla="*/ 0 60000 65536"/>
              <a:gd name="T9" fmla="*/ 0 60000 65536"/>
              <a:gd name="T10" fmla="*/ 0 60000 65536"/>
              <a:gd name="T11" fmla="*/ 0 60000 65536"/>
              <a:gd name="T12" fmla="*/ 0 w 54"/>
              <a:gd name="T13" fmla="*/ 0 h 19"/>
              <a:gd name="T14" fmla="*/ 54 w 54"/>
              <a:gd name="T15" fmla="*/ 19 h 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" h="19">
                <a:moveTo>
                  <a:pt x="0" y="0"/>
                </a:moveTo>
                <a:lnTo>
                  <a:pt x="3" y="19"/>
                </a:lnTo>
                <a:lnTo>
                  <a:pt x="54" y="1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Freeform 251">
            <a:extLst>
              <a:ext uri="{FF2B5EF4-FFF2-40B4-BE49-F238E27FC236}">
                <a16:creationId xmlns:a16="http://schemas.microsoft.com/office/drawing/2014/main" xmlns="" id="{17C4073F-30B0-4855-9DCE-1208AC7446CE}"/>
              </a:ext>
            </a:extLst>
          </p:cNvPr>
          <p:cNvSpPr>
            <a:spLocks/>
          </p:cNvSpPr>
          <p:nvPr/>
        </p:nvSpPr>
        <p:spPr bwMode="auto">
          <a:xfrm>
            <a:off x="8013215" y="4760815"/>
            <a:ext cx="360531" cy="709665"/>
          </a:xfrm>
          <a:custGeom>
            <a:avLst/>
            <a:gdLst>
              <a:gd name="T0" fmla="*/ 0 w 750"/>
              <a:gd name="T1" fmla="*/ 33 h 1564"/>
              <a:gd name="T2" fmla="*/ 0 w 750"/>
              <a:gd name="T3" fmla="*/ 34 h 1564"/>
              <a:gd name="T4" fmla="*/ 1 w 750"/>
              <a:gd name="T5" fmla="*/ 34 h 1564"/>
              <a:gd name="T6" fmla="*/ 1 w 750"/>
              <a:gd name="T7" fmla="*/ 36 h 1564"/>
              <a:gd name="T8" fmla="*/ 4 w 750"/>
              <a:gd name="T9" fmla="*/ 36 h 1564"/>
              <a:gd name="T10" fmla="*/ 3 w 750"/>
              <a:gd name="T11" fmla="*/ 35 h 1564"/>
              <a:gd name="T12" fmla="*/ 4 w 750"/>
              <a:gd name="T13" fmla="*/ 33 h 1564"/>
              <a:gd name="T14" fmla="*/ 5 w 750"/>
              <a:gd name="T15" fmla="*/ 33 h 1564"/>
              <a:gd name="T16" fmla="*/ 7 w 750"/>
              <a:gd name="T17" fmla="*/ 30 h 1564"/>
              <a:gd name="T18" fmla="*/ 5 w 750"/>
              <a:gd name="T19" fmla="*/ 28 h 1564"/>
              <a:gd name="T20" fmla="*/ 7 w 750"/>
              <a:gd name="T21" fmla="*/ 27 h 1564"/>
              <a:gd name="T22" fmla="*/ 7 w 750"/>
              <a:gd name="T23" fmla="*/ 25 h 1564"/>
              <a:gd name="T24" fmla="*/ 8 w 750"/>
              <a:gd name="T25" fmla="*/ 24 h 1564"/>
              <a:gd name="T26" fmla="*/ 7 w 750"/>
              <a:gd name="T27" fmla="*/ 24 h 1564"/>
              <a:gd name="T28" fmla="*/ 9 w 750"/>
              <a:gd name="T29" fmla="*/ 24 h 1564"/>
              <a:gd name="T30" fmla="*/ 9 w 750"/>
              <a:gd name="T31" fmla="*/ 23 h 1564"/>
              <a:gd name="T32" fmla="*/ 8 w 750"/>
              <a:gd name="T33" fmla="*/ 24 h 1564"/>
              <a:gd name="T34" fmla="*/ 7 w 750"/>
              <a:gd name="T35" fmla="*/ 23 h 1564"/>
              <a:gd name="T36" fmla="*/ 7 w 750"/>
              <a:gd name="T37" fmla="*/ 22 h 1564"/>
              <a:gd name="T38" fmla="*/ 10 w 750"/>
              <a:gd name="T39" fmla="*/ 22 h 1564"/>
              <a:gd name="T40" fmla="*/ 10 w 750"/>
              <a:gd name="T41" fmla="*/ 19 h 1564"/>
              <a:gd name="T42" fmla="*/ 14 w 750"/>
              <a:gd name="T43" fmla="*/ 19 h 1564"/>
              <a:gd name="T44" fmla="*/ 15 w 750"/>
              <a:gd name="T45" fmla="*/ 17 h 1564"/>
              <a:gd name="T46" fmla="*/ 13 w 750"/>
              <a:gd name="T47" fmla="*/ 13 h 1564"/>
              <a:gd name="T48" fmla="*/ 14 w 750"/>
              <a:gd name="T49" fmla="*/ 9 h 1564"/>
              <a:gd name="T50" fmla="*/ 17 w 750"/>
              <a:gd name="T51" fmla="*/ 6 h 1564"/>
              <a:gd name="T52" fmla="*/ 17 w 750"/>
              <a:gd name="T53" fmla="*/ 4 h 1564"/>
              <a:gd name="T54" fmla="*/ 17 w 750"/>
              <a:gd name="T55" fmla="*/ 4 h 1564"/>
              <a:gd name="T56" fmla="*/ 16 w 750"/>
              <a:gd name="T57" fmla="*/ 6 h 1564"/>
              <a:gd name="T58" fmla="*/ 13 w 750"/>
              <a:gd name="T59" fmla="*/ 6 h 1564"/>
              <a:gd name="T60" fmla="*/ 14 w 750"/>
              <a:gd name="T61" fmla="*/ 4 h 1564"/>
              <a:gd name="T62" fmla="*/ 10 w 750"/>
              <a:gd name="T63" fmla="*/ 1 h 1564"/>
              <a:gd name="T64" fmla="*/ 8 w 750"/>
              <a:gd name="T65" fmla="*/ 0 h 1564"/>
              <a:gd name="T66" fmla="*/ 8 w 750"/>
              <a:gd name="T67" fmla="*/ 1 h 1564"/>
              <a:gd name="T68" fmla="*/ 7 w 750"/>
              <a:gd name="T69" fmla="*/ 0 h 1564"/>
              <a:gd name="T70" fmla="*/ 5 w 750"/>
              <a:gd name="T71" fmla="*/ 1 h 1564"/>
              <a:gd name="T72" fmla="*/ 5 w 750"/>
              <a:gd name="T73" fmla="*/ 3 h 1564"/>
              <a:gd name="T74" fmla="*/ 4 w 750"/>
              <a:gd name="T75" fmla="*/ 3 h 1564"/>
              <a:gd name="T76" fmla="*/ 4 w 750"/>
              <a:gd name="T77" fmla="*/ 5 h 1564"/>
              <a:gd name="T78" fmla="*/ 3 w 750"/>
              <a:gd name="T79" fmla="*/ 7 h 1564"/>
              <a:gd name="T80" fmla="*/ 3 w 750"/>
              <a:gd name="T81" fmla="*/ 11 h 1564"/>
              <a:gd name="T82" fmla="*/ 3 w 750"/>
              <a:gd name="T83" fmla="*/ 14 h 1564"/>
              <a:gd name="T84" fmla="*/ 2 w 750"/>
              <a:gd name="T85" fmla="*/ 17 h 1564"/>
              <a:gd name="T86" fmla="*/ 1 w 750"/>
              <a:gd name="T87" fmla="*/ 24 h 1564"/>
              <a:gd name="T88" fmla="*/ 2 w 750"/>
              <a:gd name="T89" fmla="*/ 26 h 1564"/>
              <a:gd name="T90" fmla="*/ 1 w 750"/>
              <a:gd name="T91" fmla="*/ 27 h 1564"/>
              <a:gd name="T92" fmla="*/ 1 w 750"/>
              <a:gd name="T93" fmla="*/ 29 h 1564"/>
              <a:gd name="T94" fmla="*/ 0 w 750"/>
              <a:gd name="T95" fmla="*/ 33 h 15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750"/>
              <a:gd name="T145" fmla="*/ 0 h 1564"/>
              <a:gd name="T146" fmla="*/ 750 w 750"/>
              <a:gd name="T147" fmla="*/ 1564 h 156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750" h="1564">
                <a:moveTo>
                  <a:pt x="0" y="1446"/>
                </a:moveTo>
                <a:lnTo>
                  <a:pt x="7" y="1480"/>
                </a:lnTo>
                <a:lnTo>
                  <a:pt x="38" y="1467"/>
                </a:lnTo>
                <a:lnTo>
                  <a:pt x="52" y="1546"/>
                </a:lnTo>
                <a:lnTo>
                  <a:pt x="188" y="1564"/>
                </a:lnTo>
                <a:lnTo>
                  <a:pt x="152" y="1523"/>
                </a:lnTo>
                <a:lnTo>
                  <a:pt x="181" y="1418"/>
                </a:lnTo>
                <a:lnTo>
                  <a:pt x="206" y="1438"/>
                </a:lnTo>
                <a:lnTo>
                  <a:pt x="290" y="1288"/>
                </a:lnTo>
                <a:lnTo>
                  <a:pt x="226" y="1205"/>
                </a:lnTo>
                <a:lnTo>
                  <a:pt x="299" y="1154"/>
                </a:lnTo>
                <a:lnTo>
                  <a:pt x="311" y="1077"/>
                </a:lnTo>
                <a:lnTo>
                  <a:pt x="345" y="1044"/>
                </a:lnTo>
                <a:lnTo>
                  <a:pt x="317" y="1030"/>
                </a:lnTo>
                <a:lnTo>
                  <a:pt x="374" y="1030"/>
                </a:lnTo>
                <a:lnTo>
                  <a:pt x="368" y="992"/>
                </a:lnTo>
                <a:lnTo>
                  <a:pt x="341" y="1019"/>
                </a:lnTo>
                <a:lnTo>
                  <a:pt x="317" y="990"/>
                </a:lnTo>
                <a:lnTo>
                  <a:pt x="313" y="932"/>
                </a:lnTo>
                <a:lnTo>
                  <a:pt x="415" y="939"/>
                </a:lnTo>
                <a:lnTo>
                  <a:pt x="425" y="824"/>
                </a:lnTo>
                <a:lnTo>
                  <a:pt x="587" y="806"/>
                </a:lnTo>
                <a:lnTo>
                  <a:pt x="634" y="725"/>
                </a:lnTo>
                <a:lnTo>
                  <a:pt x="570" y="582"/>
                </a:lnTo>
                <a:lnTo>
                  <a:pt x="601" y="398"/>
                </a:lnTo>
                <a:lnTo>
                  <a:pt x="750" y="249"/>
                </a:lnTo>
                <a:lnTo>
                  <a:pt x="744" y="181"/>
                </a:lnTo>
                <a:lnTo>
                  <a:pt x="718" y="179"/>
                </a:lnTo>
                <a:lnTo>
                  <a:pt x="676" y="261"/>
                </a:lnTo>
                <a:lnTo>
                  <a:pt x="572" y="255"/>
                </a:lnTo>
                <a:lnTo>
                  <a:pt x="593" y="165"/>
                </a:lnTo>
                <a:lnTo>
                  <a:pt x="413" y="25"/>
                </a:lnTo>
                <a:lnTo>
                  <a:pt x="350" y="14"/>
                </a:lnTo>
                <a:lnTo>
                  <a:pt x="344" y="42"/>
                </a:lnTo>
                <a:lnTo>
                  <a:pt x="276" y="0"/>
                </a:lnTo>
                <a:lnTo>
                  <a:pt x="234" y="52"/>
                </a:lnTo>
                <a:lnTo>
                  <a:pt x="229" y="107"/>
                </a:lnTo>
                <a:lnTo>
                  <a:pt x="187" y="130"/>
                </a:lnTo>
                <a:lnTo>
                  <a:pt x="188" y="238"/>
                </a:lnTo>
                <a:lnTo>
                  <a:pt x="143" y="299"/>
                </a:lnTo>
                <a:lnTo>
                  <a:pt x="109" y="451"/>
                </a:lnTo>
                <a:lnTo>
                  <a:pt x="135" y="594"/>
                </a:lnTo>
                <a:lnTo>
                  <a:pt x="85" y="716"/>
                </a:lnTo>
                <a:lnTo>
                  <a:pt x="52" y="1021"/>
                </a:lnTo>
                <a:lnTo>
                  <a:pt x="79" y="1132"/>
                </a:lnTo>
                <a:lnTo>
                  <a:pt x="54" y="1142"/>
                </a:lnTo>
                <a:lnTo>
                  <a:pt x="65" y="1241"/>
                </a:lnTo>
                <a:lnTo>
                  <a:pt x="0" y="144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Freeform 252">
            <a:extLst>
              <a:ext uri="{FF2B5EF4-FFF2-40B4-BE49-F238E27FC236}">
                <a16:creationId xmlns:a16="http://schemas.microsoft.com/office/drawing/2014/main" xmlns="" id="{90A87FE1-D870-427D-97F9-04673E19A7DE}"/>
              </a:ext>
            </a:extLst>
          </p:cNvPr>
          <p:cNvSpPr>
            <a:spLocks/>
          </p:cNvSpPr>
          <p:nvPr/>
        </p:nvSpPr>
        <p:spPr bwMode="auto">
          <a:xfrm>
            <a:off x="8100821" y="5481619"/>
            <a:ext cx="62335" cy="58874"/>
          </a:xfrm>
          <a:custGeom>
            <a:avLst/>
            <a:gdLst>
              <a:gd name="T0" fmla="*/ 0 w 132"/>
              <a:gd name="T1" fmla="*/ 0 h 134"/>
              <a:gd name="T2" fmla="*/ 0 w 132"/>
              <a:gd name="T3" fmla="*/ 3 h 134"/>
              <a:gd name="T4" fmla="*/ 3 w 132"/>
              <a:gd name="T5" fmla="*/ 2 h 134"/>
              <a:gd name="T6" fmla="*/ 1 w 132"/>
              <a:gd name="T7" fmla="*/ 1 h 134"/>
              <a:gd name="T8" fmla="*/ 0 w 132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"/>
              <a:gd name="T16" fmla="*/ 0 h 134"/>
              <a:gd name="T17" fmla="*/ 132 w 132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" h="134">
                <a:moveTo>
                  <a:pt x="0" y="0"/>
                </a:moveTo>
                <a:lnTo>
                  <a:pt x="2" y="134"/>
                </a:lnTo>
                <a:lnTo>
                  <a:pt x="132" y="119"/>
                </a:lnTo>
                <a:lnTo>
                  <a:pt x="29" y="64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Freeform 253">
            <a:extLst>
              <a:ext uri="{FF2B5EF4-FFF2-40B4-BE49-F238E27FC236}">
                <a16:creationId xmlns:a16="http://schemas.microsoft.com/office/drawing/2014/main" xmlns="" id="{D1A42A14-4C7F-4B24-AC2A-9F03CD5E0C79}"/>
              </a:ext>
            </a:extLst>
          </p:cNvPr>
          <p:cNvSpPr>
            <a:spLocks/>
          </p:cNvSpPr>
          <p:nvPr/>
        </p:nvSpPr>
        <p:spPr bwMode="auto">
          <a:xfrm>
            <a:off x="8082289" y="4511000"/>
            <a:ext cx="217329" cy="273683"/>
          </a:xfrm>
          <a:custGeom>
            <a:avLst/>
            <a:gdLst>
              <a:gd name="T0" fmla="*/ 0 w 454"/>
              <a:gd name="T1" fmla="*/ 1 h 601"/>
              <a:gd name="T2" fmla="*/ 1 w 454"/>
              <a:gd name="T3" fmla="*/ 3 h 601"/>
              <a:gd name="T4" fmla="*/ 0 w 454"/>
              <a:gd name="T5" fmla="*/ 6 h 601"/>
              <a:gd name="T6" fmla="*/ 1 w 454"/>
              <a:gd name="T7" fmla="*/ 7 h 601"/>
              <a:gd name="T8" fmla="*/ 1 w 454"/>
              <a:gd name="T9" fmla="*/ 7 h 601"/>
              <a:gd name="T10" fmla="*/ 0 w 454"/>
              <a:gd name="T11" fmla="*/ 8 h 601"/>
              <a:gd name="T12" fmla="*/ 1 w 454"/>
              <a:gd name="T13" fmla="*/ 10 h 601"/>
              <a:gd name="T14" fmla="*/ 1 w 454"/>
              <a:gd name="T15" fmla="*/ 14 h 601"/>
              <a:gd name="T16" fmla="*/ 2 w 454"/>
              <a:gd name="T17" fmla="*/ 14 h 601"/>
              <a:gd name="T18" fmla="*/ 3 w 454"/>
              <a:gd name="T19" fmla="*/ 13 h 601"/>
              <a:gd name="T20" fmla="*/ 5 w 454"/>
              <a:gd name="T21" fmla="*/ 14 h 601"/>
              <a:gd name="T22" fmla="*/ 5 w 454"/>
              <a:gd name="T23" fmla="*/ 13 h 601"/>
              <a:gd name="T24" fmla="*/ 6 w 454"/>
              <a:gd name="T25" fmla="*/ 13 h 601"/>
              <a:gd name="T26" fmla="*/ 7 w 454"/>
              <a:gd name="T27" fmla="*/ 11 h 601"/>
              <a:gd name="T28" fmla="*/ 9 w 454"/>
              <a:gd name="T29" fmla="*/ 10 h 601"/>
              <a:gd name="T30" fmla="*/ 10 w 454"/>
              <a:gd name="T31" fmla="*/ 11 h 601"/>
              <a:gd name="T32" fmla="*/ 11 w 454"/>
              <a:gd name="T33" fmla="*/ 9 h 601"/>
              <a:gd name="T34" fmla="*/ 10 w 454"/>
              <a:gd name="T35" fmla="*/ 7 h 601"/>
              <a:gd name="T36" fmla="*/ 9 w 454"/>
              <a:gd name="T37" fmla="*/ 7 h 601"/>
              <a:gd name="T38" fmla="*/ 8 w 454"/>
              <a:gd name="T39" fmla="*/ 4 h 601"/>
              <a:gd name="T40" fmla="*/ 4 w 454"/>
              <a:gd name="T41" fmla="*/ 2 h 601"/>
              <a:gd name="T42" fmla="*/ 4 w 454"/>
              <a:gd name="T43" fmla="*/ 0 h 601"/>
              <a:gd name="T44" fmla="*/ 1 w 454"/>
              <a:gd name="T45" fmla="*/ 1 h 601"/>
              <a:gd name="T46" fmla="*/ 0 w 454"/>
              <a:gd name="T47" fmla="*/ 1 h 60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54"/>
              <a:gd name="T73" fmla="*/ 0 h 601"/>
              <a:gd name="T74" fmla="*/ 454 w 454"/>
              <a:gd name="T75" fmla="*/ 601 h 601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54" h="601">
                <a:moveTo>
                  <a:pt x="0" y="61"/>
                </a:moveTo>
                <a:lnTo>
                  <a:pt x="32" y="123"/>
                </a:lnTo>
                <a:lnTo>
                  <a:pt x="11" y="262"/>
                </a:lnTo>
                <a:lnTo>
                  <a:pt x="32" y="277"/>
                </a:lnTo>
                <a:lnTo>
                  <a:pt x="24" y="295"/>
                </a:lnTo>
                <a:lnTo>
                  <a:pt x="2" y="352"/>
                </a:lnTo>
                <a:lnTo>
                  <a:pt x="42" y="433"/>
                </a:lnTo>
                <a:lnTo>
                  <a:pt x="65" y="598"/>
                </a:lnTo>
                <a:lnTo>
                  <a:pt x="93" y="601"/>
                </a:lnTo>
                <a:lnTo>
                  <a:pt x="135" y="549"/>
                </a:lnTo>
                <a:lnTo>
                  <a:pt x="203" y="591"/>
                </a:lnTo>
                <a:lnTo>
                  <a:pt x="209" y="563"/>
                </a:lnTo>
                <a:lnTo>
                  <a:pt x="272" y="574"/>
                </a:lnTo>
                <a:lnTo>
                  <a:pt x="293" y="456"/>
                </a:lnTo>
                <a:lnTo>
                  <a:pt x="406" y="433"/>
                </a:lnTo>
                <a:lnTo>
                  <a:pt x="441" y="472"/>
                </a:lnTo>
                <a:lnTo>
                  <a:pt x="454" y="381"/>
                </a:lnTo>
                <a:lnTo>
                  <a:pt x="431" y="302"/>
                </a:lnTo>
                <a:lnTo>
                  <a:pt x="366" y="298"/>
                </a:lnTo>
                <a:lnTo>
                  <a:pt x="342" y="180"/>
                </a:lnTo>
                <a:lnTo>
                  <a:pt x="170" y="100"/>
                </a:lnTo>
                <a:lnTo>
                  <a:pt x="159" y="0"/>
                </a:lnTo>
                <a:lnTo>
                  <a:pt x="46" y="65"/>
                </a:lnTo>
                <a:lnTo>
                  <a:pt x="0" y="6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Freeform 254">
            <a:extLst>
              <a:ext uri="{FF2B5EF4-FFF2-40B4-BE49-F238E27FC236}">
                <a16:creationId xmlns:a16="http://schemas.microsoft.com/office/drawing/2014/main" xmlns="" id="{7F978490-77D9-4EA3-8FCA-5F9BE29CCAE2}"/>
              </a:ext>
            </a:extLst>
          </p:cNvPr>
          <p:cNvSpPr>
            <a:spLocks/>
          </p:cNvSpPr>
          <p:nvPr/>
        </p:nvSpPr>
        <p:spPr bwMode="auto">
          <a:xfrm>
            <a:off x="8004792" y="4216633"/>
            <a:ext cx="714323" cy="801954"/>
          </a:xfrm>
          <a:custGeom>
            <a:avLst/>
            <a:gdLst>
              <a:gd name="T0" fmla="*/ 1 w 1487"/>
              <a:gd name="T1" fmla="*/ 15 h 1768"/>
              <a:gd name="T2" fmla="*/ 3 w 1487"/>
              <a:gd name="T3" fmla="*/ 15 h 1768"/>
              <a:gd name="T4" fmla="*/ 4 w 1487"/>
              <a:gd name="T5" fmla="*/ 17 h 1768"/>
              <a:gd name="T6" fmla="*/ 7 w 1487"/>
              <a:gd name="T7" fmla="*/ 15 h 1768"/>
              <a:gd name="T8" fmla="*/ 11 w 1487"/>
              <a:gd name="T9" fmla="*/ 19 h 1768"/>
              <a:gd name="T10" fmla="*/ 14 w 1487"/>
              <a:gd name="T11" fmla="*/ 22 h 1768"/>
              <a:gd name="T12" fmla="*/ 14 w 1487"/>
              <a:gd name="T13" fmla="*/ 26 h 1768"/>
              <a:gd name="T14" fmla="*/ 16 w 1487"/>
              <a:gd name="T15" fmla="*/ 29 h 1768"/>
              <a:gd name="T16" fmla="*/ 17 w 1487"/>
              <a:gd name="T17" fmla="*/ 30 h 1768"/>
              <a:gd name="T18" fmla="*/ 18 w 1487"/>
              <a:gd name="T19" fmla="*/ 32 h 1768"/>
              <a:gd name="T20" fmla="*/ 14 w 1487"/>
              <a:gd name="T21" fmla="*/ 37 h 1768"/>
              <a:gd name="T22" fmla="*/ 18 w 1487"/>
              <a:gd name="T23" fmla="*/ 39 h 1768"/>
              <a:gd name="T24" fmla="*/ 18 w 1487"/>
              <a:gd name="T25" fmla="*/ 41 h 1768"/>
              <a:gd name="T26" fmla="*/ 23 w 1487"/>
              <a:gd name="T27" fmla="*/ 32 h 1768"/>
              <a:gd name="T28" fmla="*/ 28 w 1487"/>
              <a:gd name="T29" fmla="*/ 29 h 1768"/>
              <a:gd name="T30" fmla="*/ 31 w 1487"/>
              <a:gd name="T31" fmla="*/ 23 h 1768"/>
              <a:gd name="T32" fmla="*/ 34 w 1487"/>
              <a:gd name="T33" fmla="*/ 15 h 1768"/>
              <a:gd name="T34" fmla="*/ 34 w 1487"/>
              <a:gd name="T35" fmla="*/ 11 h 1768"/>
              <a:gd name="T36" fmla="*/ 30 w 1487"/>
              <a:gd name="T37" fmla="*/ 8 h 1768"/>
              <a:gd name="T38" fmla="*/ 26 w 1487"/>
              <a:gd name="T39" fmla="*/ 7 h 1768"/>
              <a:gd name="T40" fmla="*/ 23 w 1487"/>
              <a:gd name="T41" fmla="*/ 6 h 1768"/>
              <a:gd name="T42" fmla="*/ 22 w 1487"/>
              <a:gd name="T43" fmla="*/ 7 h 1768"/>
              <a:gd name="T44" fmla="*/ 21 w 1487"/>
              <a:gd name="T45" fmla="*/ 7 h 1768"/>
              <a:gd name="T46" fmla="*/ 21 w 1487"/>
              <a:gd name="T47" fmla="*/ 4 h 1768"/>
              <a:gd name="T48" fmla="*/ 19 w 1487"/>
              <a:gd name="T49" fmla="*/ 3 h 1768"/>
              <a:gd name="T50" fmla="*/ 15 w 1487"/>
              <a:gd name="T51" fmla="*/ 3 h 1768"/>
              <a:gd name="T52" fmla="*/ 12 w 1487"/>
              <a:gd name="T53" fmla="*/ 3 h 1768"/>
              <a:gd name="T54" fmla="*/ 12 w 1487"/>
              <a:gd name="T55" fmla="*/ 0 h 1768"/>
              <a:gd name="T56" fmla="*/ 8 w 1487"/>
              <a:gd name="T57" fmla="*/ 1 h 1768"/>
              <a:gd name="T58" fmla="*/ 9 w 1487"/>
              <a:gd name="T59" fmla="*/ 3 h 1768"/>
              <a:gd name="T60" fmla="*/ 6 w 1487"/>
              <a:gd name="T61" fmla="*/ 4 h 1768"/>
              <a:gd name="T62" fmla="*/ 4 w 1487"/>
              <a:gd name="T63" fmla="*/ 4 h 1768"/>
              <a:gd name="T64" fmla="*/ 3 w 1487"/>
              <a:gd name="T65" fmla="*/ 5 h 1768"/>
              <a:gd name="T66" fmla="*/ 3 w 1487"/>
              <a:gd name="T67" fmla="*/ 9 h 1768"/>
              <a:gd name="T68" fmla="*/ 0 w 1487"/>
              <a:gd name="T69" fmla="*/ 13 h 176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487"/>
              <a:gd name="T106" fmla="*/ 0 h 1768"/>
              <a:gd name="T107" fmla="*/ 1487 w 1487"/>
              <a:gd name="T108" fmla="*/ 1768 h 176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487" h="1768">
                <a:moveTo>
                  <a:pt x="0" y="559"/>
                </a:moveTo>
                <a:lnTo>
                  <a:pt x="31" y="642"/>
                </a:lnTo>
                <a:lnTo>
                  <a:pt x="82" y="670"/>
                </a:lnTo>
                <a:lnTo>
                  <a:pt x="125" y="637"/>
                </a:lnTo>
                <a:lnTo>
                  <a:pt x="125" y="712"/>
                </a:lnTo>
                <a:lnTo>
                  <a:pt x="157" y="712"/>
                </a:lnTo>
                <a:lnTo>
                  <a:pt x="203" y="716"/>
                </a:lnTo>
                <a:lnTo>
                  <a:pt x="316" y="651"/>
                </a:lnTo>
                <a:lnTo>
                  <a:pt x="327" y="751"/>
                </a:lnTo>
                <a:lnTo>
                  <a:pt x="499" y="831"/>
                </a:lnTo>
                <a:lnTo>
                  <a:pt x="523" y="949"/>
                </a:lnTo>
                <a:lnTo>
                  <a:pt x="588" y="953"/>
                </a:lnTo>
                <a:lnTo>
                  <a:pt x="611" y="1032"/>
                </a:lnTo>
                <a:lnTo>
                  <a:pt x="598" y="1123"/>
                </a:lnTo>
                <a:lnTo>
                  <a:pt x="606" y="1214"/>
                </a:lnTo>
                <a:lnTo>
                  <a:pt x="689" y="1227"/>
                </a:lnTo>
                <a:lnTo>
                  <a:pt x="699" y="1289"/>
                </a:lnTo>
                <a:lnTo>
                  <a:pt x="740" y="1302"/>
                </a:lnTo>
                <a:lnTo>
                  <a:pt x="734" y="1379"/>
                </a:lnTo>
                <a:lnTo>
                  <a:pt x="760" y="1381"/>
                </a:lnTo>
                <a:lnTo>
                  <a:pt x="766" y="1449"/>
                </a:lnTo>
                <a:lnTo>
                  <a:pt x="617" y="1598"/>
                </a:lnTo>
                <a:lnTo>
                  <a:pt x="648" y="1590"/>
                </a:lnTo>
                <a:lnTo>
                  <a:pt x="760" y="1684"/>
                </a:lnTo>
                <a:lnTo>
                  <a:pt x="785" y="1721"/>
                </a:lnTo>
                <a:lnTo>
                  <a:pt x="775" y="1768"/>
                </a:lnTo>
                <a:lnTo>
                  <a:pt x="959" y="1503"/>
                </a:lnTo>
                <a:lnTo>
                  <a:pt x="969" y="1372"/>
                </a:lnTo>
                <a:lnTo>
                  <a:pt x="1112" y="1252"/>
                </a:lnTo>
                <a:lnTo>
                  <a:pt x="1205" y="1252"/>
                </a:lnTo>
                <a:lnTo>
                  <a:pt x="1245" y="1210"/>
                </a:lnTo>
                <a:lnTo>
                  <a:pt x="1320" y="1009"/>
                </a:lnTo>
                <a:lnTo>
                  <a:pt x="1330" y="811"/>
                </a:lnTo>
                <a:lnTo>
                  <a:pt x="1473" y="623"/>
                </a:lnTo>
                <a:lnTo>
                  <a:pt x="1487" y="541"/>
                </a:lnTo>
                <a:lnTo>
                  <a:pt x="1465" y="459"/>
                </a:lnTo>
                <a:lnTo>
                  <a:pt x="1406" y="449"/>
                </a:lnTo>
                <a:lnTo>
                  <a:pt x="1309" y="363"/>
                </a:lnTo>
                <a:lnTo>
                  <a:pt x="1120" y="347"/>
                </a:lnTo>
                <a:lnTo>
                  <a:pt x="1105" y="295"/>
                </a:lnTo>
                <a:lnTo>
                  <a:pt x="1019" y="256"/>
                </a:lnTo>
                <a:lnTo>
                  <a:pt x="983" y="257"/>
                </a:lnTo>
                <a:lnTo>
                  <a:pt x="932" y="336"/>
                </a:lnTo>
                <a:lnTo>
                  <a:pt x="931" y="309"/>
                </a:lnTo>
                <a:lnTo>
                  <a:pt x="852" y="321"/>
                </a:lnTo>
                <a:lnTo>
                  <a:pt x="886" y="307"/>
                </a:lnTo>
                <a:lnTo>
                  <a:pt x="854" y="245"/>
                </a:lnTo>
                <a:lnTo>
                  <a:pt x="914" y="160"/>
                </a:lnTo>
                <a:lnTo>
                  <a:pt x="851" y="50"/>
                </a:lnTo>
                <a:lnTo>
                  <a:pt x="796" y="137"/>
                </a:lnTo>
                <a:lnTo>
                  <a:pt x="744" y="132"/>
                </a:lnTo>
                <a:lnTo>
                  <a:pt x="660" y="144"/>
                </a:lnTo>
                <a:lnTo>
                  <a:pt x="554" y="161"/>
                </a:lnTo>
                <a:lnTo>
                  <a:pt x="531" y="115"/>
                </a:lnTo>
                <a:lnTo>
                  <a:pt x="538" y="31"/>
                </a:lnTo>
                <a:lnTo>
                  <a:pt x="509" y="0"/>
                </a:lnTo>
                <a:lnTo>
                  <a:pt x="409" y="53"/>
                </a:lnTo>
                <a:lnTo>
                  <a:pt x="347" y="37"/>
                </a:lnTo>
                <a:lnTo>
                  <a:pt x="363" y="122"/>
                </a:lnTo>
                <a:lnTo>
                  <a:pt x="401" y="133"/>
                </a:lnTo>
                <a:lnTo>
                  <a:pt x="306" y="192"/>
                </a:lnTo>
                <a:lnTo>
                  <a:pt x="265" y="171"/>
                </a:lnTo>
                <a:lnTo>
                  <a:pt x="243" y="141"/>
                </a:lnTo>
                <a:lnTo>
                  <a:pt x="155" y="157"/>
                </a:lnTo>
                <a:lnTo>
                  <a:pt x="181" y="202"/>
                </a:lnTo>
                <a:lnTo>
                  <a:pt x="144" y="205"/>
                </a:lnTo>
                <a:lnTo>
                  <a:pt x="165" y="284"/>
                </a:lnTo>
                <a:lnTo>
                  <a:pt x="148" y="410"/>
                </a:lnTo>
                <a:lnTo>
                  <a:pt x="51" y="458"/>
                </a:lnTo>
                <a:lnTo>
                  <a:pt x="0" y="55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Freeform 255">
            <a:extLst>
              <a:ext uri="{FF2B5EF4-FFF2-40B4-BE49-F238E27FC236}">
                <a16:creationId xmlns:a16="http://schemas.microsoft.com/office/drawing/2014/main" xmlns="" id="{87E30DD0-DC33-4129-BA81-099305747BEA}"/>
              </a:ext>
            </a:extLst>
          </p:cNvPr>
          <p:cNvSpPr>
            <a:spLocks/>
          </p:cNvSpPr>
          <p:nvPr/>
        </p:nvSpPr>
        <p:spPr bwMode="auto">
          <a:xfrm>
            <a:off x="7725127" y="3946132"/>
            <a:ext cx="13478" cy="52509"/>
          </a:xfrm>
          <a:custGeom>
            <a:avLst/>
            <a:gdLst>
              <a:gd name="T0" fmla="*/ 0 w 31"/>
              <a:gd name="T1" fmla="*/ 1 h 115"/>
              <a:gd name="T2" fmla="*/ 0 w 31"/>
              <a:gd name="T3" fmla="*/ 3 h 115"/>
              <a:gd name="T4" fmla="*/ 1 w 31"/>
              <a:gd name="T5" fmla="*/ 0 h 115"/>
              <a:gd name="T6" fmla="*/ 0 w 31"/>
              <a:gd name="T7" fmla="*/ 1 h 115"/>
              <a:gd name="T8" fmla="*/ 0 60000 65536"/>
              <a:gd name="T9" fmla="*/ 0 60000 65536"/>
              <a:gd name="T10" fmla="*/ 0 60000 65536"/>
              <a:gd name="T11" fmla="*/ 0 60000 65536"/>
              <a:gd name="T12" fmla="*/ 0 w 31"/>
              <a:gd name="T13" fmla="*/ 0 h 115"/>
              <a:gd name="T14" fmla="*/ 31 w 31"/>
              <a:gd name="T15" fmla="*/ 115 h 1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" h="115">
                <a:moveTo>
                  <a:pt x="0" y="25"/>
                </a:moveTo>
                <a:lnTo>
                  <a:pt x="11" y="115"/>
                </a:lnTo>
                <a:lnTo>
                  <a:pt x="31" y="0"/>
                </a:lnTo>
                <a:lnTo>
                  <a:pt x="0" y="2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Freeform 256">
            <a:extLst>
              <a:ext uri="{FF2B5EF4-FFF2-40B4-BE49-F238E27FC236}">
                <a16:creationId xmlns:a16="http://schemas.microsoft.com/office/drawing/2014/main" xmlns="" id="{DD39B02F-2EE4-4CF2-BB14-1C8AC1F8DA85}"/>
              </a:ext>
            </a:extLst>
          </p:cNvPr>
          <p:cNvSpPr>
            <a:spLocks/>
          </p:cNvSpPr>
          <p:nvPr/>
        </p:nvSpPr>
        <p:spPr bwMode="auto">
          <a:xfrm>
            <a:off x="6773259" y="2555443"/>
            <a:ext cx="1565108" cy="873557"/>
          </a:xfrm>
          <a:custGeom>
            <a:avLst/>
            <a:gdLst>
              <a:gd name="T0" fmla="*/ 6 w 3259"/>
              <a:gd name="T1" fmla="*/ 5 h 1930"/>
              <a:gd name="T2" fmla="*/ 9 w 3259"/>
              <a:gd name="T3" fmla="*/ 5 h 1930"/>
              <a:gd name="T4" fmla="*/ 13 w 3259"/>
              <a:gd name="T5" fmla="*/ 5 h 1930"/>
              <a:gd name="T6" fmla="*/ 21 w 3259"/>
              <a:gd name="T7" fmla="*/ 5 h 1930"/>
              <a:gd name="T8" fmla="*/ 23 w 3259"/>
              <a:gd name="T9" fmla="*/ 7 h 1930"/>
              <a:gd name="T10" fmla="*/ 30 w 3259"/>
              <a:gd name="T11" fmla="*/ 9 h 1930"/>
              <a:gd name="T12" fmla="*/ 29 w 3259"/>
              <a:gd name="T13" fmla="*/ 7 h 1930"/>
              <a:gd name="T14" fmla="*/ 34 w 3259"/>
              <a:gd name="T15" fmla="*/ 8 h 1930"/>
              <a:gd name="T16" fmla="*/ 39 w 3259"/>
              <a:gd name="T17" fmla="*/ 7 h 1930"/>
              <a:gd name="T18" fmla="*/ 39 w 3259"/>
              <a:gd name="T19" fmla="*/ 7 h 1930"/>
              <a:gd name="T20" fmla="*/ 40 w 3259"/>
              <a:gd name="T21" fmla="*/ 7 h 1930"/>
              <a:gd name="T22" fmla="*/ 42 w 3259"/>
              <a:gd name="T23" fmla="*/ 5 h 1930"/>
              <a:gd name="T24" fmla="*/ 40 w 3259"/>
              <a:gd name="T25" fmla="*/ 0 h 1930"/>
              <a:gd name="T26" fmla="*/ 43 w 3259"/>
              <a:gd name="T27" fmla="*/ 3 h 1930"/>
              <a:gd name="T28" fmla="*/ 44 w 3259"/>
              <a:gd name="T29" fmla="*/ 5 h 1930"/>
              <a:gd name="T30" fmla="*/ 47 w 3259"/>
              <a:gd name="T31" fmla="*/ 7 h 1930"/>
              <a:gd name="T32" fmla="*/ 49 w 3259"/>
              <a:gd name="T33" fmla="*/ 6 h 1930"/>
              <a:gd name="T34" fmla="*/ 53 w 3259"/>
              <a:gd name="T35" fmla="*/ 5 h 1930"/>
              <a:gd name="T36" fmla="*/ 53 w 3259"/>
              <a:gd name="T37" fmla="*/ 9 h 1930"/>
              <a:gd name="T38" fmla="*/ 48 w 3259"/>
              <a:gd name="T39" fmla="*/ 10 h 1930"/>
              <a:gd name="T40" fmla="*/ 46 w 3259"/>
              <a:gd name="T41" fmla="*/ 12 h 1930"/>
              <a:gd name="T42" fmla="*/ 44 w 3259"/>
              <a:gd name="T43" fmla="*/ 15 h 1930"/>
              <a:gd name="T44" fmla="*/ 43 w 3259"/>
              <a:gd name="T45" fmla="*/ 16 h 1930"/>
              <a:gd name="T46" fmla="*/ 41 w 3259"/>
              <a:gd name="T47" fmla="*/ 18 h 1930"/>
              <a:gd name="T48" fmla="*/ 43 w 3259"/>
              <a:gd name="T49" fmla="*/ 24 h 1930"/>
              <a:gd name="T50" fmla="*/ 49 w 3259"/>
              <a:gd name="T51" fmla="*/ 28 h 1930"/>
              <a:gd name="T52" fmla="*/ 52 w 3259"/>
              <a:gd name="T53" fmla="*/ 31 h 1930"/>
              <a:gd name="T54" fmla="*/ 54 w 3259"/>
              <a:gd name="T55" fmla="*/ 33 h 1930"/>
              <a:gd name="T56" fmla="*/ 57 w 3259"/>
              <a:gd name="T57" fmla="*/ 26 h 1930"/>
              <a:gd name="T58" fmla="*/ 56 w 3259"/>
              <a:gd name="T59" fmla="*/ 21 h 1930"/>
              <a:gd name="T60" fmla="*/ 56 w 3259"/>
              <a:gd name="T61" fmla="*/ 18 h 1930"/>
              <a:gd name="T62" fmla="*/ 59 w 3259"/>
              <a:gd name="T63" fmla="*/ 16 h 1930"/>
              <a:gd name="T64" fmla="*/ 63 w 3259"/>
              <a:gd name="T65" fmla="*/ 20 h 1930"/>
              <a:gd name="T66" fmla="*/ 62 w 3259"/>
              <a:gd name="T67" fmla="*/ 22 h 1930"/>
              <a:gd name="T68" fmla="*/ 65 w 3259"/>
              <a:gd name="T69" fmla="*/ 22 h 1930"/>
              <a:gd name="T70" fmla="*/ 67 w 3259"/>
              <a:gd name="T71" fmla="*/ 21 h 1930"/>
              <a:gd name="T72" fmla="*/ 68 w 3259"/>
              <a:gd name="T73" fmla="*/ 22 h 1930"/>
              <a:gd name="T74" fmla="*/ 69 w 3259"/>
              <a:gd name="T75" fmla="*/ 22 h 1930"/>
              <a:gd name="T76" fmla="*/ 70 w 3259"/>
              <a:gd name="T77" fmla="*/ 24 h 1930"/>
              <a:gd name="T78" fmla="*/ 70 w 3259"/>
              <a:gd name="T79" fmla="*/ 26 h 1930"/>
              <a:gd name="T80" fmla="*/ 74 w 3259"/>
              <a:gd name="T81" fmla="*/ 28 h 1930"/>
              <a:gd name="T82" fmla="*/ 74 w 3259"/>
              <a:gd name="T83" fmla="*/ 30 h 1930"/>
              <a:gd name="T84" fmla="*/ 76 w 3259"/>
              <a:gd name="T85" fmla="*/ 31 h 1930"/>
              <a:gd name="T86" fmla="*/ 62 w 3259"/>
              <a:gd name="T87" fmla="*/ 38 h 1930"/>
              <a:gd name="T88" fmla="*/ 66 w 3259"/>
              <a:gd name="T89" fmla="*/ 37 h 1930"/>
              <a:gd name="T90" fmla="*/ 70 w 3259"/>
              <a:gd name="T91" fmla="*/ 40 h 1930"/>
              <a:gd name="T92" fmla="*/ 71 w 3259"/>
              <a:gd name="T93" fmla="*/ 40 h 1930"/>
              <a:gd name="T94" fmla="*/ 69 w 3259"/>
              <a:gd name="T95" fmla="*/ 40 h 1930"/>
              <a:gd name="T96" fmla="*/ 65 w 3259"/>
              <a:gd name="T97" fmla="*/ 40 h 1930"/>
              <a:gd name="T98" fmla="*/ 58 w 3259"/>
              <a:gd name="T99" fmla="*/ 41 h 1930"/>
              <a:gd name="T100" fmla="*/ 55 w 3259"/>
              <a:gd name="T101" fmla="*/ 43 h 1930"/>
              <a:gd name="T102" fmla="*/ 52 w 3259"/>
              <a:gd name="T103" fmla="*/ 43 h 1930"/>
              <a:gd name="T104" fmla="*/ 54 w 3259"/>
              <a:gd name="T105" fmla="*/ 41 h 1930"/>
              <a:gd name="T106" fmla="*/ 50 w 3259"/>
              <a:gd name="T107" fmla="*/ 37 h 1930"/>
              <a:gd name="T108" fmla="*/ 48 w 3259"/>
              <a:gd name="T109" fmla="*/ 36 h 1930"/>
              <a:gd name="T110" fmla="*/ 41 w 3259"/>
              <a:gd name="T111" fmla="*/ 35 h 1930"/>
              <a:gd name="T112" fmla="*/ 15 w 3259"/>
              <a:gd name="T113" fmla="*/ 34 h 1930"/>
              <a:gd name="T114" fmla="*/ 11 w 3259"/>
              <a:gd name="T115" fmla="*/ 31 h 1930"/>
              <a:gd name="T116" fmla="*/ 10 w 3259"/>
              <a:gd name="T117" fmla="*/ 26 h 1930"/>
              <a:gd name="T118" fmla="*/ 3 w 3259"/>
              <a:gd name="T119" fmla="*/ 21 h 193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59"/>
              <a:gd name="T181" fmla="*/ 0 h 1930"/>
              <a:gd name="T182" fmla="*/ 3259 w 3259"/>
              <a:gd name="T183" fmla="*/ 1930 h 193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59" h="1930">
                <a:moveTo>
                  <a:pt x="0" y="855"/>
                </a:moveTo>
                <a:lnTo>
                  <a:pt x="0" y="178"/>
                </a:lnTo>
                <a:lnTo>
                  <a:pt x="260" y="266"/>
                </a:lnTo>
                <a:lnTo>
                  <a:pt x="243" y="231"/>
                </a:lnTo>
                <a:lnTo>
                  <a:pt x="271" y="210"/>
                </a:lnTo>
                <a:lnTo>
                  <a:pt x="432" y="135"/>
                </a:lnTo>
                <a:lnTo>
                  <a:pt x="308" y="226"/>
                </a:lnTo>
                <a:lnTo>
                  <a:pt x="377" y="200"/>
                </a:lnTo>
                <a:lnTo>
                  <a:pt x="377" y="218"/>
                </a:lnTo>
                <a:lnTo>
                  <a:pt x="511" y="137"/>
                </a:lnTo>
                <a:lnTo>
                  <a:pt x="493" y="111"/>
                </a:lnTo>
                <a:lnTo>
                  <a:pt x="580" y="207"/>
                </a:lnTo>
                <a:lnTo>
                  <a:pt x="636" y="151"/>
                </a:lnTo>
                <a:lnTo>
                  <a:pt x="630" y="207"/>
                </a:lnTo>
                <a:lnTo>
                  <a:pt x="699" y="168"/>
                </a:lnTo>
                <a:lnTo>
                  <a:pt x="891" y="235"/>
                </a:lnTo>
                <a:lnTo>
                  <a:pt x="981" y="234"/>
                </a:lnTo>
                <a:lnTo>
                  <a:pt x="1029" y="275"/>
                </a:lnTo>
                <a:lnTo>
                  <a:pt x="972" y="310"/>
                </a:lnTo>
                <a:lnTo>
                  <a:pt x="1006" y="323"/>
                </a:lnTo>
                <a:lnTo>
                  <a:pt x="1181" y="306"/>
                </a:lnTo>
                <a:lnTo>
                  <a:pt x="1255" y="364"/>
                </a:lnTo>
                <a:lnTo>
                  <a:pt x="1268" y="402"/>
                </a:lnTo>
                <a:lnTo>
                  <a:pt x="1286" y="376"/>
                </a:lnTo>
                <a:lnTo>
                  <a:pt x="1255" y="323"/>
                </a:lnTo>
                <a:lnTo>
                  <a:pt x="1339" y="260"/>
                </a:lnTo>
                <a:lnTo>
                  <a:pt x="1256" y="300"/>
                </a:lnTo>
                <a:lnTo>
                  <a:pt x="1231" y="281"/>
                </a:lnTo>
                <a:lnTo>
                  <a:pt x="1330" y="234"/>
                </a:lnTo>
                <a:lnTo>
                  <a:pt x="1383" y="302"/>
                </a:lnTo>
                <a:lnTo>
                  <a:pt x="1441" y="300"/>
                </a:lnTo>
                <a:lnTo>
                  <a:pt x="1474" y="331"/>
                </a:lnTo>
                <a:lnTo>
                  <a:pt x="1628" y="323"/>
                </a:lnTo>
                <a:lnTo>
                  <a:pt x="1622" y="302"/>
                </a:lnTo>
                <a:lnTo>
                  <a:pt x="1668" y="342"/>
                </a:lnTo>
                <a:lnTo>
                  <a:pt x="1674" y="310"/>
                </a:lnTo>
                <a:lnTo>
                  <a:pt x="1639" y="321"/>
                </a:lnTo>
                <a:lnTo>
                  <a:pt x="1614" y="279"/>
                </a:lnTo>
                <a:lnTo>
                  <a:pt x="1672" y="275"/>
                </a:lnTo>
                <a:lnTo>
                  <a:pt x="1691" y="306"/>
                </a:lnTo>
                <a:lnTo>
                  <a:pt x="1714" y="296"/>
                </a:lnTo>
                <a:lnTo>
                  <a:pt x="1706" y="345"/>
                </a:lnTo>
                <a:lnTo>
                  <a:pt x="1746" y="369"/>
                </a:lnTo>
                <a:lnTo>
                  <a:pt x="1734" y="302"/>
                </a:lnTo>
                <a:lnTo>
                  <a:pt x="1810" y="262"/>
                </a:lnTo>
                <a:lnTo>
                  <a:pt x="1790" y="231"/>
                </a:lnTo>
                <a:lnTo>
                  <a:pt x="1768" y="253"/>
                </a:lnTo>
                <a:lnTo>
                  <a:pt x="1808" y="196"/>
                </a:lnTo>
                <a:lnTo>
                  <a:pt x="1696" y="154"/>
                </a:lnTo>
                <a:lnTo>
                  <a:pt x="1707" y="55"/>
                </a:lnTo>
                <a:lnTo>
                  <a:pt x="1734" y="57"/>
                </a:lnTo>
                <a:lnTo>
                  <a:pt x="1752" y="0"/>
                </a:lnTo>
                <a:lnTo>
                  <a:pt x="1832" y="55"/>
                </a:lnTo>
                <a:lnTo>
                  <a:pt x="1834" y="92"/>
                </a:lnTo>
                <a:lnTo>
                  <a:pt x="1891" y="143"/>
                </a:lnTo>
                <a:lnTo>
                  <a:pt x="1853" y="142"/>
                </a:lnTo>
                <a:lnTo>
                  <a:pt x="1869" y="160"/>
                </a:lnTo>
                <a:lnTo>
                  <a:pt x="1847" y="181"/>
                </a:lnTo>
                <a:lnTo>
                  <a:pt x="1913" y="196"/>
                </a:lnTo>
                <a:lnTo>
                  <a:pt x="1896" y="207"/>
                </a:lnTo>
                <a:lnTo>
                  <a:pt x="1935" y="291"/>
                </a:lnTo>
                <a:lnTo>
                  <a:pt x="1971" y="216"/>
                </a:lnTo>
                <a:lnTo>
                  <a:pt x="2017" y="243"/>
                </a:lnTo>
                <a:lnTo>
                  <a:pt x="2029" y="295"/>
                </a:lnTo>
                <a:lnTo>
                  <a:pt x="2007" y="310"/>
                </a:lnTo>
                <a:lnTo>
                  <a:pt x="2051" y="369"/>
                </a:lnTo>
                <a:lnTo>
                  <a:pt x="2077" y="356"/>
                </a:lnTo>
                <a:lnTo>
                  <a:pt x="2112" y="261"/>
                </a:lnTo>
                <a:lnTo>
                  <a:pt x="2152" y="252"/>
                </a:lnTo>
                <a:lnTo>
                  <a:pt x="2122" y="172"/>
                </a:lnTo>
                <a:lnTo>
                  <a:pt x="2229" y="180"/>
                </a:lnTo>
                <a:lnTo>
                  <a:pt x="2276" y="226"/>
                </a:lnTo>
                <a:lnTo>
                  <a:pt x="2258" y="249"/>
                </a:lnTo>
                <a:lnTo>
                  <a:pt x="2280" y="261"/>
                </a:lnTo>
                <a:lnTo>
                  <a:pt x="2230" y="276"/>
                </a:lnTo>
                <a:lnTo>
                  <a:pt x="2274" y="379"/>
                </a:lnTo>
                <a:lnTo>
                  <a:pt x="2203" y="431"/>
                </a:lnTo>
                <a:lnTo>
                  <a:pt x="2176" y="408"/>
                </a:lnTo>
                <a:lnTo>
                  <a:pt x="2186" y="444"/>
                </a:lnTo>
                <a:lnTo>
                  <a:pt x="2078" y="419"/>
                </a:lnTo>
                <a:lnTo>
                  <a:pt x="2101" y="453"/>
                </a:lnTo>
                <a:lnTo>
                  <a:pt x="2060" y="504"/>
                </a:lnTo>
                <a:lnTo>
                  <a:pt x="1945" y="464"/>
                </a:lnTo>
                <a:lnTo>
                  <a:pt x="1987" y="507"/>
                </a:lnTo>
                <a:lnTo>
                  <a:pt x="2067" y="515"/>
                </a:lnTo>
                <a:lnTo>
                  <a:pt x="2012" y="599"/>
                </a:lnTo>
                <a:lnTo>
                  <a:pt x="1953" y="595"/>
                </a:lnTo>
                <a:lnTo>
                  <a:pt x="1924" y="640"/>
                </a:lnTo>
                <a:lnTo>
                  <a:pt x="1818" y="603"/>
                </a:lnTo>
                <a:lnTo>
                  <a:pt x="1913" y="640"/>
                </a:lnTo>
                <a:lnTo>
                  <a:pt x="1928" y="675"/>
                </a:lnTo>
                <a:lnTo>
                  <a:pt x="1853" y="688"/>
                </a:lnTo>
                <a:lnTo>
                  <a:pt x="1869" y="698"/>
                </a:lnTo>
                <a:lnTo>
                  <a:pt x="1848" y="701"/>
                </a:lnTo>
                <a:lnTo>
                  <a:pt x="1848" y="736"/>
                </a:lnTo>
                <a:lnTo>
                  <a:pt x="1769" y="783"/>
                </a:lnTo>
                <a:lnTo>
                  <a:pt x="1757" y="937"/>
                </a:lnTo>
                <a:lnTo>
                  <a:pt x="1785" y="973"/>
                </a:lnTo>
                <a:lnTo>
                  <a:pt x="1826" y="952"/>
                </a:lnTo>
                <a:lnTo>
                  <a:pt x="1846" y="1070"/>
                </a:lnTo>
                <a:lnTo>
                  <a:pt x="1905" y="1047"/>
                </a:lnTo>
                <a:lnTo>
                  <a:pt x="1978" y="1079"/>
                </a:lnTo>
                <a:lnTo>
                  <a:pt x="2123" y="1166"/>
                </a:lnTo>
                <a:lnTo>
                  <a:pt x="2112" y="1200"/>
                </a:lnTo>
                <a:lnTo>
                  <a:pt x="2128" y="1175"/>
                </a:lnTo>
                <a:lnTo>
                  <a:pt x="2238" y="1184"/>
                </a:lnTo>
                <a:lnTo>
                  <a:pt x="2238" y="1311"/>
                </a:lnTo>
                <a:lnTo>
                  <a:pt x="2271" y="1355"/>
                </a:lnTo>
                <a:lnTo>
                  <a:pt x="2248" y="1365"/>
                </a:lnTo>
                <a:lnTo>
                  <a:pt x="2302" y="1388"/>
                </a:lnTo>
                <a:lnTo>
                  <a:pt x="2287" y="1428"/>
                </a:lnTo>
                <a:lnTo>
                  <a:pt x="2341" y="1426"/>
                </a:lnTo>
                <a:lnTo>
                  <a:pt x="2412" y="1358"/>
                </a:lnTo>
                <a:lnTo>
                  <a:pt x="2379" y="1342"/>
                </a:lnTo>
                <a:lnTo>
                  <a:pt x="2341" y="1219"/>
                </a:lnTo>
                <a:lnTo>
                  <a:pt x="2474" y="1112"/>
                </a:lnTo>
                <a:lnTo>
                  <a:pt x="2456" y="1112"/>
                </a:lnTo>
                <a:lnTo>
                  <a:pt x="2424" y="985"/>
                </a:lnTo>
                <a:lnTo>
                  <a:pt x="2375" y="952"/>
                </a:lnTo>
                <a:lnTo>
                  <a:pt x="2440" y="899"/>
                </a:lnTo>
                <a:lnTo>
                  <a:pt x="2418" y="871"/>
                </a:lnTo>
                <a:lnTo>
                  <a:pt x="2426" y="825"/>
                </a:lnTo>
                <a:lnTo>
                  <a:pt x="2401" y="818"/>
                </a:lnTo>
                <a:lnTo>
                  <a:pt x="2426" y="772"/>
                </a:lnTo>
                <a:lnTo>
                  <a:pt x="2397" y="741"/>
                </a:lnTo>
                <a:lnTo>
                  <a:pt x="2416" y="702"/>
                </a:lnTo>
                <a:lnTo>
                  <a:pt x="2516" y="729"/>
                </a:lnTo>
                <a:lnTo>
                  <a:pt x="2563" y="706"/>
                </a:lnTo>
                <a:lnTo>
                  <a:pt x="2652" y="772"/>
                </a:lnTo>
                <a:lnTo>
                  <a:pt x="2652" y="799"/>
                </a:lnTo>
                <a:lnTo>
                  <a:pt x="2726" y="803"/>
                </a:lnTo>
                <a:lnTo>
                  <a:pt x="2733" y="867"/>
                </a:lnTo>
                <a:lnTo>
                  <a:pt x="2666" y="870"/>
                </a:lnTo>
                <a:lnTo>
                  <a:pt x="2724" y="881"/>
                </a:lnTo>
                <a:lnTo>
                  <a:pt x="2743" y="918"/>
                </a:lnTo>
                <a:lnTo>
                  <a:pt x="2681" y="974"/>
                </a:lnTo>
                <a:lnTo>
                  <a:pt x="2770" y="947"/>
                </a:lnTo>
                <a:lnTo>
                  <a:pt x="2775" y="994"/>
                </a:lnTo>
                <a:lnTo>
                  <a:pt x="2736" y="1013"/>
                </a:lnTo>
                <a:lnTo>
                  <a:pt x="2792" y="964"/>
                </a:lnTo>
                <a:lnTo>
                  <a:pt x="2797" y="996"/>
                </a:lnTo>
                <a:lnTo>
                  <a:pt x="2849" y="950"/>
                </a:lnTo>
                <a:lnTo>
                  <a:pt x="2860" y="974"/>
                </a:lnTo>
                <a:lnTo>
                  <a:pt x="2894" y="906"/>
                </a:lnTo>
                <a:lnTo>
                  <a:pt x="2880" y="893"/>
                </a:lnTo>
                <a:lnTo>
                  <a:pt x="2922" y="855"/>
                </a:lnTo>
                <a:lnTo>
                  <a:pt x="2969" y="927"/>
                </a:lnTo>
                <a:lnTo>
                  <a:pt x="2928" y="943"/>
                </a:lnTo>
                <a:lnTo>
                  <a:pt x="2974" y="935"/>
                </a:lnTo>
                <a:lnTo>
                  <a:pt x="2989" y="963"/>
                </a:lnTo>
                <a:lnTo>
                  <a:pt x="2959" y="973"/>
                </a:lnTo>
                <a:lnTo>
                  <a:pt x="2997" y="978"/>
                </a:lnTo>
                <a:lnTo>
                  <a:pt x="2974" y="998"/>
                </a:lnTo>
                <a:lnTo>
                  <a:pt x="2998" y="994"/>
                </a:lnTo>
                <a:lnTo>
                  <a:pt x="3019" y="1024"/>
                </a:lnTo>
                <a:lnTo>
                  <a:pt x="3006" y="1040"/>
                </a:lnTo>
                <a:lnTo>
                  <a:pt x="3042" y="1066"/>
                </a:lnTo>
                <a:lnTo>
                  <a:pt x="2983" y="1092"/>
                </a:lnTo>
                <a:lnTo>
                  <a:pt x="3025" y="1092"/>
                </a:lnTo>
                <a:lnTo>
                  <a:pt x="3017" y="1116"/>
                </a:lnTo>
                <a:lnTo>
                  <a:pt x="3082" y="1140"/>
                </a:lnTo>
                <a:lnTo>
                  <a:pt x="3104" y="1198"/>
                </a:lnTo>
                <a:lnTo>
                  <a:pt x="3130" y="1177"/>
                </a:lnTo>
                <a:lnTo>
                  <a:pt x="3193" y="1216"/>
                </a:lnTo>
                <a:lnTo>
                  <a:pt x="3053" y="1267"/>
                </a:lnTo>
                <a:lnTo>
                  <a:pt x="3082" y="1296"/>
                </a:lnTo>
                <a:lnTo>
                  <a:pt x="3199" y="1238"/>
                </a:lnTo>
                <a:lnTo>
                  <a:pt x="3199" y="1286"/>
                </a:lnTo>
                <a:lnTo>
                  <a:pt x="3255" y="1278"/>
                </a:lnTo>
                <a:lnTo>
                  <a:pt x="3259" y="1301"/>
                </a:lnTo>
                <a:lnTo>
                  <a:pt x="3235" y="1301"/>
                </a:lnTo>
                <a:lnTo>
                  <a:pt x="3259" y="1361"/>
                </a:lnTo>
                <a:lnTo>
                  <a:pt x="3092" y="1473"/>
                </a:lnTo>
                <a:lnTo>
                  <a:pt x="2857" y="1473"/>
                </a:lnTo>
                <a:lnTo>
                  <a:pt x="2754" y="1551"/>
                </a:lnTo>
                <a:lnTo>
                  <a:pt x="2671" y="1665"/>
                </a:lnTo>
                <a:lnTo>
                  <a:pt x="2754" y="1577"/>
                </a:lnTo>
                <a:lnTo>
                  <a:pt x="2882" y="1528"/>
                </a:lnTo>
                <a:lnTo>
                  <a:pt x="2928" y="1566"/>
                </a:lnTo>
                <a:lnTo>
                  <a:pt x="2844" y="1599"/>
                </a:lnTo>
                <a:lnTo>
                  <a:pt x="2914" y="1614"/>
                </a:lnTo>
                <a:lnTo>
                  <a:pt x="2894" y="1649"/>
                </a:lnTo>
                <a:lnTo>
                  <a:pt x="2945" y="1714"/>
                </a:lnTo>
                <a:lnTo>
                  <a:pt x="3046" y="1737"/>
                </a:lnTo>
                <a:lnTo>
                  <a:pt x="3076" y="1656"/>
                </a:lnTo>
                <a:lnTo>
                  <a:pt x="3076" y="1707"/>
                </a:lnTo>
                <a:lnTo>
                  <a:pt x="3098" y="1700"/>
                </a:lnTo>
                <a:lnTo>
                  <a:pt x="3052" y="1750"/>
                </a:lnTo>
                <a:lnTo>
                  <a:pt x="2934" y="1785"/>
                </a:lnTo>
                <a:lnTo>
                  <a:pt x="2890" y="1848"/>
                </a:lnTo>
                <a:lnTo>
                  <a:pt x="2860" y="1794"/>
                </a:lnTo>
                <a:lnTo>
                  <a:pt x="2973" y="1746"/>
                </a:lnTo>
                <a:lnTo>
                  <a:pt x="2914" y="1749"/>
                </a:lnTo>
                <a:lnTo>
                  <a:pt x="2922" y="1714"/>
                </a:lnTo>
                <a:lnTo>
                  <a:pt x="2826" y="1753"/>
                </a:lnTo>
                <a:lnTo>
                  <a:pt x="2797" y="1729"/>
                </a:lnTo>
                <a:lnTo>
                  <a:pt x="2797" y="1656"/>
                </a:lnTo>
                <a:lnTo>
                  <a:pt x="2735" y="1634"/>
                </a:lnTo>
                <a:lnTo>
                  <a:pt x="2687" y="1750"/>
                </a:lnTo>
                <a:lnTo>
                  <a:pt x="2493" y="1794"/>
                </a:lnTo>
                <a:lnTo>
                  <a:pt x="2358" y="1838"/>
                </a:lnTo>
                <a:lnTo>
                  <a:pt x="2339" y="1860"/>
                </a:lnTo>
                <a:lnTo>
                  <a:pt x="2366" y="1865"/>
                </a:lnTo>
                <a:lnTo>
                  <a:pt x="2373" y="1883"/>
                </a:lnTo>
                <a:lnTo>
                  <a:pt x="2210" y="1930"/>
                </a:lnTo>
                <a:lnTo>
                  <a:pt x="2218" y="1907"/>
                </a:lnTo>
                <a:lnTo>
                  <a:pt x="2230" y="1892"/>
                </a:lnTo>
                <a:lnTo>
                  <a:pt x="2237" y="1871"/>
                </a:lnTo>
                <a:lnTo>
                  <a:pt x="2263" y="1853"/>
                </a:lnTo>
                <a:lnTo>
                  <a:pt x="2265" y="1750"/>
                </a:lnTo>
                <a:lnTo>
                  <a:pt x="2296" y="1785"/>
                </a:lnTo>
                <a:lnTo>
                  <a:pt x="2342" y="1772"/>
                </a:lnTo>
                <a:lnTo>
                  <a:pt x="2300" y="1714"/>
                </a:lnTo>
                <a:lnTo>
                  <a:pt x="2162" y="1684"/>
                </a:lnTo>
                <a:lnTo>
                  <a:pt x="2155" y="1684"/>
                </a:lnTo>
                <a:lnTo>
                  <a:pt x="2139" y="1602"/>
                </a:lnTo>
                <a:lnTo>
                  <a:pt x="2112" y="1607"/>
                </a:lnTo>
                <a:lnTo>
                  <a:pt x="2088" y="1560"/>
                </a:lnTo>
                <a:lnTo>
                  <a:pt x="2060" y="1557"/>
                </a:lnTo>
                <a:lnTo>
                  <a:pt x="2060" y="1584"/>
                </a:lnTo>
                <a:lnTo>
                  <a:pt x="2020" y="1545"/>
                </a:lnTo>
                <a:lnTo>
                  <a:pt x="1956" y="1602"/>
                </a:lnTo>
                <a:lnTo>
                  <a:pt x="1773" y="1560"/>
                </a:lnTo>
                <a:lnTo>
                  <a:pt x="1753" y="1520"/>
                </a:lnTo>
                <a:lnTo>
                  <a:pt x="1752" y="1546"/>
                </a:lnTo>
                <a:lnTo>
                  <a:pt x="698" y="1546"/>
                </a:lnTo>
                <a:lnTo>
                  <a:pt x="682" y="1501"/>
                </a:lnTo>
                <a:lnTo>
                  <a:pt x="626" y="1488"/>
                </a:lnTo>
                <a:lnTo>
                  <a:pt x="629" y="1459"/>
                </a:lnTo>
                <a:lnTo>
                  <a:pt x="511" y="1422"/>
                </a:lnTo>
                <a:lnTo>
                  <a:pt x="525" y="1400"/>
                </a:lnTo>
                <a:lnTo>
                  <a:pt x="496" y="1346"/>
                </a:lnTo>
                <a:lnTo>
                  <a:pt x="466" y="1342"/>
                </a:lnTo>
                <a:lnTo>
                  <a:pt x="403" y="1225"/>
                </a:lnTo>
                <a:lnTo>
                  <a:pt x="415" y="1189"/>
                </a:lnTo>
                <a:lnTo>
                  <a:pt x="418" y="1127"/>
                </a:lnTo>
                <a:lnTo>
                  <a:pt x="347" y="1092"/>
                </a:lnTo>
                <a:lnTo>
                  <a:pt x="210" y="887"/>
                </a:lnTo>
                <a:lnTo>
                  <a:pt x="135" y="945"/>
                </a:lnTo>
                <a:lnTo>
                  <a:pt x="112" y="917"/>
                </a:lnTo>
                <a:lnTo>
                  <a:pt x="107" y="912"/>
                </a:lnTo>
                <a:lnTo>
                  <a:pt x="72" y="855"/>
                </a:lnTo>
                <a:lnTo>
                  <a:pt x="0" y="85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Freeform 257">
            <a:extLst>
              <a:ext uri="{FF2B5EF4-FFF2-40B4-BE49-F238E27FC236}">
                <a16:creationId xmlns:a16="http://schemas.microsoft.com/office/drawing/2014/main" xmlns="" id="{4863C10F-E370-4CAB-B777-06F7F9B01BDB}"/>
              </a:ext>
            </a:extLst>
          </p:cNvPr>
          <p:cNvSpPr>
            <a:spLocks/>
          </p:cNvSpPr>
          <p:nvPr/>
        </p:nvSpPr>
        <p:spPr bwMode="auto">
          <a:xfrm>
            <a:off x="7007435" y="3209417"/>
            <a:ext cx="90975" cy="57282"/>
          </a:xfrm>
          <a:custGeom>
            <a:avLst/>
            <a:gdLst>
              <a:gd name="T0" fmla="*/ 0 w 191"/>
              <a:gd name="T1" fmla="*/ 0 h 128"/>
              <a:gd name="T2" fmla="*/ 2 w 191"/>
              <a:gd name="T3" fmla="*/ 1 h 128"/>
              <a:gd name="T4" fmla="*/ 4 w 191"/>
              <a:gd name="T5" fmla="*/ 3 h 128"/>
              <a:gd name="T6" fmla="*/ 3 w 191"/>
              <a:gd name="T7" fmla="*/ 3 h 128"/>
              <a:gd name="T8" fmla="*/ 0 w 191"/>
              <a:gd name="T9" fmla="*/ 0 h 1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28"/>
              <a:gd name="T17" fmla="*/ 191 w 191"/>
              <a:gd name="T18" fmla="*/ 128 h 1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28">
                <a:moveTo>
                  <a:pt x="0" y="0"/>
                </a:moveTo>
                <a:lnTo>
                  <a:pt x="103" y="27"/>
                </a:lnTo>
                <a:lnTo>
                  <a:pt x="191" y="128"/>
                </a:lnTo>
                <a:lnTo>
                  <a:pt x="140" y="109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Freeform 258">
            <a:extLst>
              <a:ext uri="{FF2B5EF4-FFF2-40B4-BE49-F238E27FC236}">
                <a16:creationId xmlns:a16="http://schemas.microsoft.com/office/drawing/2014/main" xmlns="" id="{BBE53612-AB74-434D-ABB1-A791AB161A88}"/>
              </a:ext>
            </a:extLst>
          </p:cNvPr>
          <p:cNvSpPr>
            <a:spLocks/>
          </p:cNvSpPr>
          <p:nvPr/>
        </p:nvSpPr>
        <p:spPr bwMode="auto">
          <a:xfrm>
            <a:off x="7049553" y="2453607"/>
            <a:ext cx="192058" cy="132068"/>
          </a:xfrm>
          <a:custGeom>
            <a:avLst/>
            <a:gdLst>
              <a:gd name="T0" fmla="*/ 0 w 399"/>
              <a:gd name="T1" fmla="*/ 5 h 289"/>
              <a:gd name="T2" fmla="*/ 0 w 399"/>
              <a:gd name="T3" fmla="*/ 4 h 289"/>
              <a:gd name="T4" fmla="*/ 2 w 399"/>
              <a:gd name="T5" fmla="*/ 1 h 289"/>
              <a:gd name="T6" fmla="*/ 1 w 399"/>
              <a:gd name="T7" fmla="*/ 0 h 289"/>
              <a:gd name="T8" fmla="*/ 4 w 399"/>
              <a:gd name="T9" fmla="*/ 0 h 289"/>
              <a:gd name="T10" fmla="*/ 6 w 399"/>
              <a:gd name="T11" fmla="*/ 1 h 289"/>
              <a:gd name="T12" fmla="*/ 7 w 399"/>
              <a:gd name="T13" fmla="*/ 1 h 289"/>
              <a:gd name="T14" fmla="*/ 9 w 399"/>
              <a:gd name="T15" fmla="*/ 2 h 289"/>
              <a:gd name="T16" fmla="*/ 5 w 399"/>
              <a:gd name="T17" fmla="*/ 5 h 289"/>
              <a:gd name="T18" fmla="*/ 5 w 399"/>
              <a:gd name="T19" fmla="*/ 6 h 289"/>
              <a:gd name="T20" fmla="*/ 3 w 399"/>
              <a:gd name="T21" fmla="*/ 7 h 289"/>
              <a:gd name="T22" fmla="*/ 2 w 399"/>
              <a:gd name="T23" fmla="*/ 6 h 289"/>
              <a:gd name="T24" fmla="*/ 0 w 399"/>
              <a:gd name="T25" fmla="*/ 5 h 2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99"/>
              <a:gd name="T40" fmla="*/ 0 h 289"/>
              <a:gd name="T41" fmla="*/ 399 w 399"/>
              <a:gd name="T42" fmla="*/ 289 h 2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99" h="289">
                <a:moveTo>
                  <a:pt x="0" y="220"/>
                </a:moveTo>
                <a:lnTo>
                  <a:pt x="15" y="182"/>
                </a:lnTo>
                <a:lnTo>
                  <a:pt x="76" y="63"/>
                </a:lnTo>
                <a:lnTo>
                  <a:pt x="47" y="11"/>
                </a:lnTo>
                <a:lnTo>
                  <a:pt x="171" y="0"/>
                </a:lnTo>
                <a:lnTo>
                  <a:pt x="257" y="48"/>
                </a:lnTo>
                <a:lnTo>
                  <a:pt x="312" y="21"/>
                </a:lnTo>
                <a:lnTo>
                  <a:pt x="399" y="88"/>
                </a:lnTo>
                <a:lnTo>
                  <a:pt x="217" y="195"/>
                </a:lnTo>
                <a:lnTo>
                  <a:pt x="200" y="259"/>
                </a:lnTo>
                <a:lnTo>
                  <a:pt x="112" y="289"/>
                </a:lnTo>
                <a:lnTo>
                  <a:pt x="70" y="239"/>
                </a:lnTo>
                <a:lnTo>
                  <a:pt x="0" y="22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Freeform 259">
            <a:extLst>
              <a:ext uri="{FF2B5EF4-FFF2-40B4-BE49-F238E27FC236}">
                <a16:creationId xmlns:a16="http://schemas.microsoft.com/office/drawing/2014/main" xmlns="" id="{FAB09DF3-E5B1-4BAA-A9E6-BC4637063CF1}"/>
              </a:ext>
            </a:extLst>
          </p:cNvPr>
          <p:cNvSpPr>
            <a:spLocks/>
          </p:cNvSpPr>
          <p:nvPr/>
        </p:nvSpPr>
        <p:spPr bwMode="auto">
          <a:xfrm>
            <a:off x="7106834" y="2332678"/>
            <a:ext cx="133093" cy="73194"/>
          </a:xfrm>
          <a:custGeom>
            <a:avLst/>
            <a:gdLst>
              <a:gd name="T0" fmla="*/ 0 w 279"/>
              <a:gd name="T1" fmla="*/ 3 h 161"/>
              <a:gd name="T2" fmla="*/ 1 w 279"/>
              <a:gd name="T3" fmla="*/ 3 h 161"/>
              <a:gd name="T4" fmla="*/ 2 w 279"/>
              <a:gd name="T5" fmla="*/ 3 h 161"/>
              <a:gd name="T6" fmla="*/ 2 w 279"/>
              <a:gd name="T7" fmla="*/ 4 h 161"/>
              <a:gd name="T8" fmla="*/ 3 w 279"/>
              <a:gd name="T9" fmla="*/ 3 h 161"/>
              <a:gd name="T10" fmla="*/ 3 w 279"/>
              <a:gd name="T11" fmla="*/ 3 h 161"/>
              <a:gd name="T12" fmla="*/ 3 w 279"/>
              <a:gd name="T13" fmla="*/ 3 h 161"/>
              <a:gd name="T14" fmla="*/ 4 w 279"/>
              <a:gd name="T15" fmla="*/ 2 h 161"/>
              <a:gd name="T16" fmla="*/ 4 w 279"/>
              <a:gd name="T17" fmla="*/ 1 h 161"/>
              <a:gd name="T18" fmla="*/ 5 w 279"/>
              <a:gd name="T19" fmla="*/ 3 h 161"/>
              <a:gd name="T20" fmla="*/ 6 w 279"/>
              <a:gd name="T21" fmla="*/ 2 h 161"/>
              <a:gd name="T22" fmla="*/ 5 w 279"/>
              <a:gd name="T23" fmla="*/ 1 h 161"/>
              <a:gd name="T24" fmla="*/ 6 w 279"/>
              <a:gd name="T25" fmla="*/ 1 h 161"/>
              <a:gd name="T26" fmla="*/ 5 w 279"/>
              <a:gd name="T27" fmla="*/ 0 h 161"/>
              <a:gd name="T28" fmla="*/ 3 w 279"/>
              <a:gd name="T29" fmla="*/ 1 h 161"/>
              <a:gd name="T30" fmla="*/ 0 w 279"/>
              <a:gd name="T31" fmla="*/ 3 h 16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79"/>
              <a:gd name="T49" fmla="*/ 0 h 161"/>
              <a:gd name="T50" fmla="*/ 279 w 279"/>
              <a:gd name="T51" fmla="*/ 161 h 16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79" h="161">
                <a:moveTo>
                  <a:pt x="0" y="125"/>
                </a:moveTo>
                <a:lnTo>
                  <a:pt x="62" y="148"/>
                </a:lnTo>
                <a:lnTo>
                  <a:pt x="78" y="122"/>
                </a:lnTo>
                <a:lnTo>
                  <a:pt x="93" y="161"/>
                </a:lnTo>
                <a:lnTo>
                  <a:pt x="122" y="146"/>
                </a:lnTo>
                <a:lnTo>
                  <a:pt x="116" y="108"/>
                </a:lnTo>
                <a:lnTo>
                  <a:pt x="147" y="130"/>
                </a:lnTo>
                <a:lnTo>
                  <a:pt x="164" y="72"/>
                </a:lnTo>
                <a:lnTo>
                  <a:pt x="189" y="67"/>
                </a:lnTo>
                <a:lnTo>
                  <a:pt x="198" y="121"/>
                </a:lnTo>
                <a:lnTo>
                  <a:pt x="258" y="80"/>
                </a:lnTo>
                <a:lnTo>
                  <a:pt x="241" y="33"/>
                </a:lnTo>
                <a:lnTo>
                  <a:pt x="279" y="23"/>
                </a:lnTo>
                <a:lnTo>
                  <a:pt x="240" y="0"/>
                </a:lnTo>
                <a:lnTo>
                  <a:pt x="136" y="23"/>
                </a:lnTo>
                <a:lnTo>
                  <a:pt x="0" y="12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" name="Freeform 260">
            <a:extLst>
              <a:ext uri="{FF2B5EF4-FFF2-40B4-BE49-F238E27FC236}">
                <a16:creationId xmlns:a16="http://schemas.microsoft.com/office/drawing/2014/main" xmlns="" id="{6A11D94C-BF58-4A3C-9C3D-005F1773FD56}"/>
              </a:ext>
            </a:extLst>
          </p:cNvPr>
          <p:cNvSpPr>
            <a:spLocks/>
          </p:cNvSpPr>
          <p:nvPr/>
        </p:nvSpPr>
        <p:spPr bwMode="auto">
          <a:xfrm>
            <a:off x="7177592" y="2501343"/>
            <a:ext cx="328521" cy="178212"/>
          </a:xfrm>
          <a:custGeom>
            <a:avLst/>
            <a:gdLst>
              <a:gd name="T0" fmla="*/ 0 w 688"/>
              <a:gd name="T1" fmla="*/ 3 h 394"/>
              <a:gd name="T2" fmla="*/ 1 w 688"/>
              <a:gd name="T3" fmla="*/ 2 h 394"/>
              <a:gd name="T4" fmla="*/ 0 w 688"/>
              <a:gd name="T5" fmla="*/ 2 h 394"/>
              <a:gd name="T6" fmla="*/ 2 w 688"/>
              <a:gd name="T7" fmla="*/ 1 h 394"/>
              <a:gd name="T8" fmla="*/ 4 w 688"/>
              <a:gd name="T9" fmla="*/ 0 h 394"/>
              <a:gd name="T10" fmla="*/ 4 w 688"/>
              <a:gd name="T11" fmla="*/ 1 h 394"/>
              <a:gd name="T12" fmla="*/ 4 w 688"/>
              <a:gd name="T13" fmla="*/ 1 h 394"/>
              <a:gd name="T14" fmla="*/ 5 w 688"/>
              <a:gd name="T15" fmla="*/ 1 h 394"/>
              <a:gd name="T16" fmla="*/ 7 w 688"/>
              <a:gd name="T17" fmla="*/ 1 h 394"/>
              <a:gd name="T18" fmla="*/ 6 w 688"/>
              <a:gd name="T19" fmla="*/ 2 h 394"/>
              <a:gd name="T20" fmla="*/ 8 w 688"/>
              <a:gd name="T21" fmla="*/ 2 h 394"/>
              <a:gd name="T22" fmla="*/ 7 w 688"/>
              <a:gd name="T23" fmla="*/ 1 h 394"/>
              <a:gd name="T24" fmla="*/ 8 w 688"/>
              <a:gd name="T25" fmla="*/ 1 h 394"/>
              <a:gd name="T26" fmla="*/ 9 w 688"/>
              <a:gd name="T27" fmla="*/ 3 h 394"/>
              <a:gd name="T28" fmla="*/ 10 w 688"/>
              <a:gd name="T29" fmla="*/ 3 h 394"/>
              <a:gd name="T30" fmla="*/ 9 w 688"/>
              <a:gd name="T31" fmla="*/ 0 h 394"/>
              <a:gd name="T32" fmla="*/ 10 w 688"/>
              <a:gd name="T33" fmla="*/ 0 h 394"/>
              <a:gd name="T34" fmla="*/ 12 w 688"/>
              <a:gd name="T35" fmla="*/ 1 h 394"/>
              <a:gd name="T36" fmla="*/ 12 w 688"/>
              <a:gd name="T37" fmla="*/ 4 h 394"/>
              <a:gd name="T38" fmla="*/ 16 w 688"/>
              <a:gd name="T39" fmla="*/ 6 h 394"/>
              <a:gd name="T40" fmla="*/ 16 w 688"/>
              <a:gd name="T41" fmla="*/ 7 h 394"/>
              <a:gd name="T42" fmla="*/ 15 w 688"/>
              <a:gd name="T43" fmla="*/ 7 h 394"/>
              <a:gd name="T44" fmla="*/ 14 w 688"/>
              <a:gd name="T45" fmla="*/ 7 h 394"/>
              <a:gd name="T46" fmla="*/ 15 w 688"/>
              <a:gd name="T47" fmla="*/ 8 h 394"/>
              <a:gd name="T48" fmla="*/ 14 w 688"/>
              <a:gd name="T49" fmla="*/ 9 h 394"/>
              <a:gd name="T50" fmla="*/ 12 w 688"/>
              <a:gd name="T51" fmla="*/ 8 h 394"/>
              <a:gd name="T52" fmla="*/ 11 w 688"/>
              <a:gd name="T53" fmla="*/ 7 h 394"/>
              <a:gd name="T54" fmla="*/ 8 w 688"/>
              <a:gd name="T55" fmla="*/ 9 h 394"/>
              <a:gd name="T56" fmla="*/ 5 w 688"/>
              <a:gd name="T57" fmla="*/ 9 h 394"/>
              <a:gd name="T58" fmla="*/ 4 w 688"/>
              <a:gd name="T59" fmla="*/ 8 h 394"/>
              <a:gd name="T60" fmla="*/ 3 w 688"/>
              <a:gd name="T61" fmla="*/ 8 h 394"/>
              <a:gd name="T62" fmla="*/ 1 w 688"/>
              <a:gd name="T63" fmla="*/ 6 h 394"/>
              <a:gd name="T64" fmla="*/ 6 w 688"/>
              <a:gd name="T65" fmla="*/ 6 h 394"/>
              <a:gd name="T66" fmla="*/ 1 w 688"/>
              <a:gd name="T67" fmla="*/ 5 h 394"/>
              <a:gd name="T68" fmla="*/ 1 w 688"/>
              <a:gd name="T69" fmla="*/ 5 h 394"/>
              <a:gd name="T70" fmla="*/ 3 w 688"/>
              <a:gd name="T71" fmla="*/ 4 h 394"/>
              <a:gd name="T72" fmla="*/ 1 w 688"/>
              <a:gd name="T73" fmla="*/ 4 h 394"/>
              <a:gd name="T74" fmla="*/ 1 w 688"/>
              <a:gd name="T75" fmla="*/ 3 h 394"/>
              <a:gd name="T76" fmla="*/ 0 w 688"/>
              <a:gd name="T77" fmla="*/ 3 h 39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88"/>
              <a:gd name="T118" fmla="*/ 0 h 394"/>
              <a:gd name="T119" fmla="*/ 688 w 688"/>
              <a:gd name="T120" fmla="*/ 394 h 39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88" h="394">
                <a:moveTo>
                  <a:pt x="0" y="128"/>
                </a:moveTo>
                <a:lnTo>
                  <a:pt x="37" y="96"/>
                </a:lnTo>
                <a:lnTo>
                  <a:pt x="17" y="80"/>
                </a:lnTo>
                <a:lnTo>
                  <a:pt x="101" y="23"/>
                </a:lnTo>
                <a:lnTo>
                  <a:pt x="168" y="0"/>
                </a:lnTo>
                <a:lnTo>
                  <a:pt x="189" y="40"/>
                </a:lnTo>
                <a:lnTo>
                  <a:pt x="166" y="65"/>
                </a:lnTo>
                <a:lnTo>
                  <a:pt x="226" y="32"/>
                </a:lnTo>
                <a:lnTo>
                  <a:pt x="296" y="59"/>
                </a:lnTo>
                <a:lnTo>
                  <a:pt x="268" y="88"/>
                </a:lnTo>
                <a:lnTo>
                  <a:pt x="349" y="69"/>
                </a:lnTo>
                <a:lnTo>
                  <a:pt x="326" y="35"/>
                </a:lnTo>
                <a:lnTo>
                  <a:pt x="356" y="39"/>
                </a:lnTo>
                <a:lnTo>
                  <a:pt x="416" y="146"/>
                </a:lnTo>
                <a:lnTo>
                  <a:pt x="439" y="120"/>
                </a:lnTo>
                <a:lnTo>
                  <a:pt x="414" y="4"/>
                </a:lnTo>
                <a:lnTo>
                  <a:pt x="466" y="5"/>
                </a:lnTo>
                <a:lnTo>
                  <a:pt x="521" y="47"/>
                </a:lnTo>
                <a:lnTo>
                  <a:pt x="552" y="191"/>
                </a:lnTo>
                <a:lnTo>
                  <a:pt x="688" y="261"/>
                </a:lnTo>
                <a:lnTo>
                  <a:pt x="686" y="299"/>
                </a:lnTo>
                <a:lnTo>
                  <a:pt x="651" y="283"/>
                </a:lnTo>
                <a:lnTo>
                  <a:pt x="609" y="308"/>
                </a:lnTo>
                <a:lnTo>
                  <a:pt x="665" y="341"/>
                </a:lnTo>
                <a:lnTo>
                  <a:pt x="612" y="371"/>
                </a:lnTo>
                <a:lnTo>
                  <a:pt x="525" y="354"/>
                </a:lnTo>
                <a:lnTo>
                  <a:pt x="476" y="315"/>
                </a:lnTo>
                <a:lnTo>
                  <a:pt x="359" y="380"/>
                </a:lnTo>
                <a:lnTo>
                  <a:pt x="218" y="394"/>
                </a:lnTo>
                <a:lnTo>
                  <a:pt x="189" y="333"/>
                </a:lnTo>
                <a:lnTo>
                  <a:pt x="111" y="329"/>
                </a:lnTo>
                <a:lnTo>
                  <a:pt x="60" y="274"/>
                </a:lnTo>
                <a:lnTo>
                  <a:pt x="263" y="242"/>
                </a:lnTo>
                <a:lnTo>
                  <a:pt x="53" y="226"/>
                </a:lnTo>
                <a:lnTo>
                  <a:pt x="28" y="192"/>
                </a:lnTo>
                <a:lnTo>
                  <a:pt x="134" y="157"/>
                </a:lnTo>
                <a:lnTo>
                  <a:pt x="37" y="164"/>
                </a:lnTo>
                <a:lnTo>
                  <a:pt x="42" y="146"/>
                </a:lnTo>
                <a:lnTo>
                  <a:pt x="0" y="12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Freeform 261">
            <a:extLst>
              <a:ext uri="{FF2B5EF4-FFF2-40B4-BE49-F238E27FC236}">
                <a16:creationId xmlns:a16="http://schemas.microsoft.com/office/drawing/2014/main" xmlns="" id="{34FE150E-A087-459E-805D-1763A124D6F9}"/>
              </a:ext>
            </a:extLst>
          </p:cNvPr>
          <p:cNvSpPr>
            <a:spLocks/>
          </p:cNvSpPr>
          <p:nvPr/>
        </p:nvSpPr>
        <p:spPr bwMode="auto">
          <a:xfrm>
            <a:off x="7199494" y="2361319"/>
            <a:ext cx="225753" cy="98653"/>
          </a:xfrm>
          <a:custGeom>
            <a:avLst/>
            <a:gdLst>
              <a:gd name="T0" fmla="*/ 0 w 468"/>
              <a:gd name="T1" fmla="*/ 3 h 217"/>
              <a:gd name="T2" fmla="*/ 0 w 468"/>
              <a:gd name="T3" fmla="*/ 3 h 217"/>
              <a:gd name="T4" fmla="*/ 2 w 468"/>
              <a:gd name="T5" fmla="*/ 3 h 217"/>
              <a:gd name="T6" fmla="*/ 0 w 468"/>
              <a:gd name="T7" fmla="*/ 3 h 217"/>
              <a:gd name="T8" fmla="*/ 3 w 468"/>
              <a:gd name="T9" fmla="*/ 2 h 217"/>
              <a:gd name="T10" fmla="*/ 1 w 468"/>
              <a:gd name="T11" fmla="*/ 2 h 217"/>
              <a:gd name="T12" fmla="*/ 1 w 468"/>
              <a:gd name="T13" fmla="*/ 1 h 217"/>
              <a:gd name="T14" fmla="*/ 3 w 468"/>
              <a:gd name="T15" fmla="*/ 1 h 217"/>
              <a:gd name="T16" fmla="*/ 1 w 468"/>
              <a:gd name="T17" fmla="*/ 1 h 217"/>
              <a:gd name="T18" fmla="*/ 3 w 468"/>
              <a:gd name="T19" fmla="*/ 1 h 217"/>
              <a:gd name="T20" fmla="*/ 5 w 468"/>
              <a:gd name="T21" fmla="*/ 1 h 217"/>
              <a:gd name="T22" fmla="*/ 6 w 468"/>
              <a:gd name="T23" fmla="*/ 3 h 217"/>
              <a:gd name="T24" fmla="*/ 8 w 468"/>
              <a:gd name="T25" fmla="*/ 3 h 217"/>
              <a:gd name="T26" fmla="*/ 7 w 468"/>
              <a:gd name="T27" fmla="*/ 2 h 217"/>
              <a:gd name="T28" fmla="*/ 7 w 468"/>
              <a:gd name="T29" fmla="*/ 1 h 217"/>
              <a:gd name="T30" fmla="*/ 7 w 468"/>
              <a:gd name="T31" fmla="*/ 1 h 217"/>
              <a:gd name="T32" fmla="*/ 8 w 468"/>
              <a:gd name="T33" fmla="*/ 0 h 217"/>
              <a:gd name="T34" fmla="*/ 9 w 468"/>
              <a:gd name="T35" fmla="*/ 1 h 217"/>
              <a:gd name="T36" fmla="*/ 8 w 468"/>
              <a:gd name="T37" fmla="*/ 2 h 217"/>
              <a:gd name="T38" fmla="*/ 9 w 468"/>
              <a:gd name="T39" fmla="*/ 2 h 217"/>
              <a:gd name="T40" fmla="*/ 9 w 468"/>
              <a:gd name="T41" fmla="*/ 2 h 217"/>
              <a:gd name="T42" fmla="*/ 10 w 468"/>
              <a:gd name="T43" fmla="*/ 3 h 217"/>
              <a:gd name="T44" fmla="*/ 10 w 468"/>
              <a:gd name="T45" fmla="*/ 2 h 217"/>
              <a:gd name="T46" fmla="*/ 11 w 468"/>
              <a:gd name="T47" fmla="*/ 3 h 217"/>
              <a:gd name="T48" fmla="*/ 11 w 468"/>
              <a:gd name="T49" fmla="*/ 4 h 217"/>
              <a:gd name="T50" fmla="*/ 8 w 468"/>
              <a:gd name="T51" fmla="*/ 4 h 217"/>
              <a:gd name="T52" fmla="*/ 5 w 468"/>
              <a:gd name="T53" fmla="*/ 5 h 217"/>
              <a:gd name="T54" fmla="*/ 3 w 468"/>
              <a:gd name="T55" fmla="*/ 4 h 217"/>
              <a:gd name="T56" fmla="*/ 6 w 468"/>
              <a:gd name="T57" fmla="*/ 3 h 217"/>
              <a:gd name="T58" fmla="*/ 3 w 468"/>
              <a:gd name="T59" fmla="*/ 4 h 217"/>
              <a:gd name="T60" fmla="*/ 4 w 468"/>
              <a:gd name="T61" fmla="*/ 3 h 217"/>
              <a:gd name="T62" fmla="*/ 3 w 468"/>
              <a:gd name="T63" fmla="*/ 4 h 217"/>
              <a:gd name="T64" fmla="*/ 1 w 468"/>
              <a:gd name="T65" fmla="*/ 4 h 217"/>
              <a:gd name="T66" fmla="*/ 0 w 468"/>
              <a:gd name="T67" fmla="*/ 3 h 21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468"/>
              <a:gd name="T103" fmla="*/ 0 h 217"/>
              <a:gd name="T104" fmla="*/ 468 w 468"/>
              <a:gd name="T105" fmla="*/ 217 h 21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468" h="217">
                <a:moveTo>
                  <a:pt x="0" y="143"/>
                </a:moveTo>
                <a:lnTo>
                  <a:pt x="18" y="125"/>
                </a:lnTo>
                <a:lnTo>
                  <a:pt x="100" y="105"/>
                </a:lnTo>
                <a:lnTo>
                  <a:pt x="18" y="109"/>
                </a:lnTo>
                <a:lnTo>
                  <a:pt x="113" y="88"/>
                </a:lnTo>
                <a:lnTo>
                  <a:pt x="36" y="88"/>
                </a:lnTo>
                <a:lnTo>
                  <a:pt x="44" y="64"/>
                </a:lnTo>
                <a:lnTo>
                  <a:pt x="115" y="63"/>
                </a:lnTo>
                <a:lnTo>
                  <a:pt x="64" y="57"/>
                </a:lnTo>
                <a:lnTo>
                  <a:pt x="106" y="36"/>
                </a:lnTo>
                <a:lnTo>
                  <a:pt x="200" y="63"/>
                </a:lnTo>
                <a:lnTo>
                  <a:pt x="247" y="117"/>
                </a:lnTo>
                <a:lnTo>
                  <a:pt x="334" y="120"/>
                </a:lnTo>
                <a:lnTo>
                  <a:pt x="300" y="88"/>
                </a:lnTo>
                <a:lnTo>
                  <a:pt x="317" y="65"/>
                </a:lnTo>
                <a:lnTo>
                  <a:pt x="280" y="40"/>
                </a:lnTo>
                <a:lnTo>
                  <a:pt x="342" y="0"/>
                </a:lnTo>
                <a:lnTo>
                  <a:pt x="366" y="48"/>
                </a:lnTo>
                <a:lnTo>
                  <a:pt x="349" y="69"/>
                </a:lnTo>
                <a:lnTo>
                  <a:pt x="384" y="76"/>
                </a:lnTo>
                <a:lnTo>
                  <a:pt x="369" y="99"/>
                </a:lnTo>
                <a:lnTo>
                  <a:pt x="414" y="107"/>
                </a:lnTo>
                <a:lnTo>
                  <a:pt x="439" y="75"/>
                </a:lnTo>
                <a:lnTo>
                  <a:pt x="468" y="111"/>
                </a:lnTo>
                <a:lnTo>
                  <a:pt x="446" y="161"/>
                </a:lnTo>
                <a:lnTo>
                  <a:pt x="344" y="157"/>
                </a:lnTo>
                <a:lnTo>
                  <a:pt x="191" y="217"/>
                </a:lnTo>
                <a:lnTo>
                  <a:pt x="129" y="187"/>
                </a:lnTo>
                <a:lnTo>
                  <a:pt x="259" y="137"/>
                </a:lnTo>
                <a:lnTo>
                  <a:pt x="146" y="167"/>
                </a:lnTo>
                <a:lnTo>
                  <a:pt x="165" y="128"/>
                </a:lnTo>
                <a:lnTo>
                  <a:pt x="108" y="170"/>
                </a:lnTo>
                <a:lnTo>
                  <a:pt x="44" y="157"/>
                </a:lnTo>
                <a:lnTo>
                  <a:pt x="0" y="14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" name="Freeform 262">
            <a:extLst>
              <a:ext uri="{FF2B5EF4-FFF2-40B4-BE49-F238E27FC236}">
                <a16:creationId xmlns:a16="http://schemas.microsoft.com/office/drawing/2014/main" xmlns="" id="{802C2584-749E-41F8-9662-7EDBD5FE6FB7}"/>
              </a:ext>
            </a:extLst>
          </p:cNvPr>
          <p:cNvSpPr>
            <a:spLocks/>
          </p:cNvSpPr>
          <p:nvPr/>
        </p:nvSpPr>
        <p:spPr bwMode="auto">
          <a:xfrm>
            <a:off x="7425247" y="2257893"/>
            <a:ext cx="116246" cy="60465"/>
          </a:xfrm>
          <a:custGeom>
            <a:avLst/>
            <a:gdLst>
              <a:gd name="T0" fmla="*/ 0 w 244"/>
              <a:gd name="T1" fmla="*/ 0 h 134"/>
              <a:gd name="T2" fmla="*/ 1 w 244"/>
              <a:gd name="T3" fmla="*/ 1 h 134"/>
              <a:gd name="T4" fmla="*/ 2 w 244"/>
              <a:gd name="T5" fmla="*/ 1 h 134"/>
              <a:gd name="T6" fmla="*/ 1 w 244"/>
              <a:gd name="T7" fmla="*/ 1 h 134"/>
              <a:gd name="T8" fmla="*/ 2 w 244"/>
              <a:gd name="T9" fmla="*/ 2 h 134"/>
              <a:gd name="T10" fmla="*/ 1 w 244"/>
              <a:gd name="T11" fmla="*/ 2 h 134"/>
              <a:gd name="T12" fmla="*/ 2 w 244"/>
              <a:gd name="T13" fmla="*/ 2 h 134"/>
              <a:gd name="T14" fmla="*/ 6 w 244"/>
              <a:gd name="T15" fmla="*/ 3 h 134"/>
              <a:gd name="T16" fmla="*/ 5 w 244"/>
              <a:gd name="T17" fmla="*/ 1 h 134"/>
              <a:gd name="T18" fmla="*/ 3 w 244"/>
              <a:gd name="T19" fmla="*/ 0 h 134"/>
              <a:gd name="T20" fmla="*/ 2 w 244"/>
              <a:gd name="T21" fmla="*/ 1 h 134"/>
              <a:gd name="T22" fmla="*/ 2 w 244"/>
              <a:gd name="T23" fmla="*/ 0 h 134"/>
              <a:gd name="T24" fmla="*/ 0 w 244"/>
              <a:gd name="T25" fmla="*/ 0 h 1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4"/>
              <a:gd name="T40" fmla="*/ 0 h 134"/>
              <a:gd name="T41" fmla="*/ 244 w 244"/>
              <a:gd name="T42" fmla="*/ 134 h 13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4" h="134">
                <a:moveTo>
                  <a:pt x="0" y="0"/>
                </a:moveTo>
                <a:lnTo>
                  <a:pt x="22" y="48"/>
                </a:lnTo>
                <a:lnTo>
                  <a:pt x="79" y="48"/>
                </a:lnTo>
                <a:lnTo>
                  <a:pt x="59" y="60"/>
                </a:lnTo>
                <a:lnTo>
                  <a:pt x="75" y="76"/>
                </a:lnTo>
                <a:lnTo>
                  <a:pt x="23" y="83"/>
                </a:lnTo>
                <a:lnTo>
                  <a:pt x="107" y="100"/>
                </a:lnTo>
                <a:lnTo>
                  <a:pt x="244" y="134"/>
                </a:lnTo>
                <a:lnTo>
                  <a:pt x="221" y="58"/>
                </a:lnTo>
                <a:lnTo>
                  <a:pt x="123" y="11"/>
                </a:lnTo>
                <a:lnTo>
                  <a:pt x="93" y="31"/>
                </a:lnTo>
                <a:lnTo>
                  <a:pt x="85" y="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Freeform 263">
            <a:extLst>
              <a:ext uri="{FF2B5EF4-FFF2-40B4-BE49-F238E27FC236}">
                <a16:creationId xmlns:a16="http://schemas.microsoft.com/office/drawing/2014/main" xmlns="" id="{28195CFC-EA7F-4267-8017-30B860CF619E}"/>
              </a:ext>
            </a:extLst>
          </p:cNvPr>
          <p:cNvSpPr>
            <a:spLocks/>
          </p:cNvSpPr>
          <p:nvPr/>
        </p:nvSpPr>
        <p:spPr bwMode="auto">
          <a:xfrm>
            <a:off x="7477473" y="2374049"/>
            <a:ext cx="94345" cy="62056"/>
          </a:xfrm>
          <a:custGeom>
            <a:avLst/>
            <a:gdLst>
              <a:gd name="T0" fmla="*/ 0 w 195"/>
              <a:gd name="T1" fmla="*/ 2 h 137"/>
              <a:gd name="T2" fmla="*/ 1 w 195"/>
              <a:gd name="T3" fmla="*/ 1 h 137"/>
              <a:gd name="T4" fmla="*/ 1 w 195"/>
              <a:gd name="T5" fmla="*/ 1 h 137"/>
              <a:gd name="T6" fmla="*/ 0 w 195"/>
              <a:gd name="T7" fmla="*/ 1 h 137"/>
              <a:gd name="T8" fmla="*/ 1 w 195"/>
              <a:gd name="T9" fmla="*/ 0 h 137"/>
              <a:gd name="T10" fmla="*/ 2 w 195"/>
              <a:gd name="T11" fmla="*/ 1 h 137"/>
              <a:gd name="T12" fmla="*/ 1 w 195"/>
              <a:gd name="T13" fmla="*/ 0 h 137"/>
              <a:gd name="T14" fmla="*/ 4 w 195"/>
              <a:gd name="T15" fmla="*/ 0 h 137"/>
              <a:gd name="T16" fmla="*/ 5 w 195"/>
              <a:gd name="T17" fmla="*/ 2 h 137"/>
              <a:gd name="T18" fmla="*/ 4 w 195"/>
              <a:gd name="T19" fmla="*/ 2 h 137"/>
              <a:gd name="T20" fmla="*/ 4 w 195"/>
              <a:gd name="T21" fmla="*/ 3 h 137"/>
              <a:gd name="T22" fmla="*/ 2 w 195"/>
              <a:gd name="T23" fmla="*/ 3 h 137"/>
              <a:gd name="T24" fmla="*/ 2 w 195"/>
              <a:gd name="T25" fmla="*/ 3 h 137"/>
              <a:gd name="T26" fmla="*/ 2 w 195"/>
              <a:gd name="T27" fmla="*/ 2 h 137"/>
              <a:gd name="T28" fmla="*/ 3 w 195"/>
              <a:gd name="T29" fmla="*/ 2 h 137"/>
              <a:gd name="T30" fmla="*/ 0 w 195"/>
              <a:gd name="T31" fmla="*/ 2 h 1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5"/>
              <a:gd name="T49" fmla="*/ 0 h 137"/>
              <a:gd name="T50" fmla="*/ 195 w 195"/>
              <a:gd name="T51" fmla="*/ 137 h 13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5" h="137">
                <a:moveTo>
                  <a:pt x="0" y="90"/>
                </a:moveTo>
                <a:lnTo>
                  <a:pt x="23" y="58"/>
                </a:lnTo>
                <a:lnTo>
                  <a:pt x="58" y="64"/>
                </a:lnTo>
                <a:lnTo>
                  <a:pt x="11" y="30"/>
                </a:lnTo>
                <a:lnTo>
                  <a:pt x="24" y="10"/>
                </a:lnTo>
                <a:lnTo>
                  <a:pt x="99" y="54"/>
                </a:lnTo>
                <a:lnTo>
                  <a:pt x="57" y="7"/>
                </a:lnTo>
                <a:lnTo>
                  <a:pt x="175" y="0"/>
                </a:lnTo>
                <a:lnTo>
                  <a:pt x="195" y="100"/>
                </a:lnTo>
                <a:lnTo>
                  <a:pt x="171" y="83"/>
                </a:lnTo>
                <a:lnTo>
                  <a:pt x="170" y="137"/>
                </a:lnTo>
                <a:lnTo>
                  <a:pt x="76" y="131"/>
                </a:lnTo>
                <a:lnTo>
                  <a:pt x="92" y="117"/>
                </a:lnTo>
                <a:lnTo>
                  <a:pt x="69" y="98"/>
                </a:lnTo>
                <a:lnTo>
                  <a:pt x="138" y="69"/>
                </a:lnTo>
                <a:lnTo>
                  <a:pt x="0" y="9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Freeform 264">
            <a:extLst>
              <a:ext uri="{FF2B5EF4-FFF2-40B4-BE49-F238E27FC236}">
                <a16:creationId xmlns:a16="http://schemas.microsoft.com/office/drawing/2014/main" xmlns="" id="{F6EF1957-4290-4F5C-AD4E-6B679AF21093}"/>
              </a:ext>
            </a:extLst>
          </p:cNvPr>
          <p:cNvSpPr>
            <a:spLocks/>
          </p:cNvSpPr>
          <p:nvPr/>
        </p:nvSpPr>
        <p:spPr bwMode="auto">
          <a:xfrm>
            <a:off x="7479158" y="2482249"/>
            <a:ext cx="109507" cy="97062"/>
          </a:xfrm>
          <a:custGeom>
            <a:avLst/>
            <a:gdLst>
              <a:gd name="T0" fmla="*/ 0 w 228"/>
              <a:gd name="T1" fmla="*/ 3 h 214"/>
              <a:gd name="T2" fmla="*/ 0 w 228"/>
              <a:gd name="T3" fmla="*/ 2 h 214"/>
              <a:gd name="T4" fmla="*/ 2 w 228"/>
              <a:gd name="T5" fmla="*/ 2 h 214"/>
              <a:gd name="T6" fmla="*/ 2 w 228"/>
              <a:gd name="T7" fmla="*/ 1 h 214"/>
              <a:gd name="T8" fmla="*/ 2 w 228"/>
              <a:gd name="T9" fmla="*/ 1 h 214"/>
              <a:gd name="T10" fmla="*/ 1 w 228"/>
              <a:gd name="T11" fmla="*/ 1 h 214"/>
              <a:gd name="T12" fmla="*/ 2 w 228"/>
              <a:gd name="T13" fmla="*/ 1 h 214"/>
              <a:gd name="T14" fmla="*/ 1 w 228"/>
              <a:gd name="T15" fmla="*/ 0 h 214"/>
              <a:gd name="T16" fmla="*/ 5 w 228"/>
              <a:gd name="T17" fmla="*/ 0 h 214"/>
              <a:gd name="T18" fmla="*/ 5 w 228"/>
              <a:gd name="T19" fmla="*/ 1 h 214"/>
              <a:gd name="T20" fmla="*/ 4 w 228"/>
              <a:gd name="T21" fmla="*/ 2 h 214"/>
              <a:gd name="T22" fmla="*/ 5 w 228"/>
              <a:gd name="T23" fmla="*/ 2 h 214"/>
              <a:gd name="T24" fmla="*/ 5 w 228"/>
              <a:gd name="T25" fmla="*/ 4 h 214"/>
              <a:gd name="T26" fmla="*/ 3 w 228"/>
              <a:gd name="T27" fmla="*/ 5 h 214"/>
              <a:gd name="T28" fmla="*/ 2 w 228"/>
              <a:gd name="T29" fmla="*/ 4 h 214"/>
              <a:gd name="T30" fmla="*/ 0 w 228"/>
              <a:gd name="T31" fmla="*/ 3 h 2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8"/>
              <a:gd name="T49" fmla="*/ 0 h 214"/>
              <a:gd name="T50" fmla="*/ 228 w 228"/>
              <a:gd name="T51" fmla="*/ 214 h 2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8" h="214">
                <a:moveTo>
                  <a:pt x="0" y="107"/>
                </a:moveTo>
                <a:lnTo>
                  <a:pt x="14" y="80"/>
                </a:lnTo>
                <a:lnTo>
                  <a:pt x="87" y="95"/>
                </a:lnTo>
                <a:lnTo>
                  <a:pt x="77" y="62"/>
                </a:lnTo>
                <a:lnTo>
                  <a:pt x="95" y="64"/>
                </a:lnTo>
                <a:lnTo>
                  <a:pt x="45" y="45"/>
                </a:lnTo>
                <a:lnTo>
                  <a:pt x="72" y="35"/>
                </a:lnTo>
                <a:lnTo>
                  <a:pt x="47" y="18"/>
                </a:lnTo>
                <a:lnTo>
                  <a:pt x="196" y="0"/>
                </a:lnTo>
                <a:lnTo>
                  <a:pt x="200" y="46"/>
                </a:lnTo>
                <a:lnTo>
                  <a:pt x="155" y="84"/>
                </a:lnTo>
                <a:lnTo>
                  <a:pt x="219" y="95"/>
                </a:lnTo>
                <a:lnTo>
                  <a:pt x="228" y="173"/>
                </a:lnTo>
                <a:lnTo>
                  <a:pt x="132" y="214"/>
                </a:lnTo>
                <a:lnTo>
                  <a:pt x="87" y="154"/>
                </a:lnTo>
                <a:lnTo>
                  <a:pt x="0" y="10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" name="Freeform 265">
            <a:extLst>
              <a:ext uri="{FF2B5EF4-FFF2-40B4-BE49-F238E27FC236}">
                <a16:creationId xmlns:a16="http://schemas.microsoft.com/office/drawing/2014/main" xmlns="" id="{25B96DE8-6159-4CED-B3C3-E8170822EC40}"/>
              </a:ext>
            </a:extLst>
          </p:cNvPr>
          <p:cNvSpPr>
            <a:spLocks/>
          </p:cNvSpPr>
          <p:nvPr/>
        </p:nvSpPr>
        <p:spPr bwMode="auto">
          <a:xfrm>
            <a:off x="7556655" y="2273804"/>
            <a:ext cx="65704" cy="49327"/>
          </a:xfrm>
          <a:custGeom>
            <a:avLst/>
            <a:gdLst>
              <a:gd name="T0" fmla="*/ 0 w 136"/>
              <a:gd name="T1" fmla="*/ 0 h 109"/>
              <a:gd name="T2" fmla="*/ 0 w 136"/>
              <a:gd name="T3" fmla="*/ 1 h 109"/>
              <a:gd name="T4" fmla="*/ 1 w 136"/>
              <a:gd name="T5" fmla="*/ 2 h 109"/>
              <a:gd name="T6" fmla="*/ 1 w 136"/>
              <a:gd name="T7" fmla="*/ 2 h 109"/>
              <a:gd name="T8" fmla="*/ 1 w 136"/>
              <a:gd name="T9" fmla="*/ 3 h 109"/>
              <a:gd name="T10" fmla="*/ 3 w 136"/>
              <a:gd name="T11" fmla="*/ 2 h 109"/>
              <a:gd name="T12" fmla="*/ 3 w 136"/>
              <a:gd name="T13" fmla="*/ 1 h 109"/>
              <a:gd name="T14" fmla="*/ 0 w 136"/>
              <a:gd name="T15" fmla="*/ 0 h 1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"/>
              <a:gd name="T25" fmla="*/ 0 h 109"/>
              <a:gd name="T26" fmla="*/ 136 w 136"/>
              <a:gd name="T27" fmla="*/ 109 h 1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" h="109">
                <a:moveTo>
                  <a:pt x="0" y="0"/>
                </a:moveTo>
                <a:lnTo>
                  <a:pt x="18" y="65"/>
                </a:lnTo>
                <a:lnTo>
                  <a:pt x="59" y="71"/>
                </a:lnTo>
                <a:lnTo>
                  <a:pt x="23" y="79"/>
                </a:lnTo>
                <a:lnTo>
                  <a:pt x="42" y="109"/>
                </a:lnTo>
                <a:lnTo>
                  <a:pt x="127" y="91"/>
                </a:lnTo>
                <a:lnTo>
                  <a:pt x="136" y="54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" name="Freeform 266">
            <a:extLst>
              <a:ext uri="{FF2B5EF4-FFF2-40B4-BE49-F238E27FC236}">
                <a16:creationId xmlns:a16="http://schemas.microsoft.com/office/drawing/2014/main" xmlns="" id="{31A3ED91-90AF-4AD6-98B6-9425E2E361D3}"/>
              </a:ext>
            </a:extLst>
          </p:cNvPr>
          <p:cNvSpPr>
            <a:spLocks/>
          </p:cNvSpPr>
          <p:nvPr/>
        </p:nvSpPr>
        <p:spPr bwMode="auto">
          <a:xfrm>
            <a:off x="7580241" y="2350181"/>
            <a:ext cx="316728" cy="109791"/>
          </a:xfrm>
          <a:custGeom>
            <a:avLst/>
            <a:gdLst>
              <a:gd name="T0" fmla="*/ 0 w 659"/>
              <a:gd name="T1" fmla="*/ 1 h 241"/>
              <a:gd name="T2" fmla="*/ 1 w 659"/>
              <a:gd name="T3" fmla="*/ 0 h 241"/>
              <a:gd name="T4" fmla="*/ 2 w 659"/>
              <a:gd name="T5" fmla="*/ 0 h 241"/>
              <a:gd name="T6" fmla="*/ 3 w 659"/>
              <a:gd name="T7" fmla="*/ 1 h 241"/>
              <a:gd name="T8" fmla="*/ 3 w 659"/>
              <a:gd name="T9" fmla="*/ 1 h 241"/>
              <a:gd name="T10" fmla="*/ 5 w 659"/>
              <a:gd name="T11" fmla="*/ 1 h 241"/>
              <a:gd name="T12" fmla="*/ 6 w 659"/>
              <a:gd name="T13" fmla="*/ 1 h 241"/>
              <a:gd name="T14" fmla="*/ 5 w 659"/>
              <a:gd name="T15" fmla="*/ 1 h 241"/>
              <a:gd name="T16" fmla="*/ 7 w 659"/>
              <a:gd name="T17" fmla="*/ 2 h 241"/>
              <a:gd name="T18" fmla="*/ 5 w 659"/>
              <a:gd name="T19" fmla="*/ 2 h 241"/>
              <a:gd name="T20" fmla="*/ 6 w 659"/>
              <a:gd name="T21" fmla="*/ 3 h 241"/>
              <a:gd name="T22" fmla="*/ 5 w 659"/>
              <a:gd name="T23" fmla="*/ 3 h 241"/>
              <a:gd name="T24" fmla="*/ 6 w 659"/>
              <a:gd name="T25" fmla="*/ 3 h 241"/>
              <a:gd name="T26" fmla="*/ 7 w 659"/>
              <a:gd name="T27" fmla="*/ 4 h 241"/>
              <a:gd name="T28" fmla="*/ 7 w 659"/>
              <a:gd name="T29" fmla="*/ 3 h 241"/>
              <a:gd name="T30" fmla="*/ 10 w 659"/>
              <a:gd name="T31" fmla="*/ 4 h 241"/>
              <a:gd name="T32" fmla="*/ 13 w 659"/>
              <a:gd name="T33" fmla="*/ 3 h 241"/>
              <a:gd name="T34" fmla="*/ 15 w 659"/>
              <a:gd name="T35" fmla="*/ 4 h 241"/>
              <a:gd name="T36" fmla="*/ 15 w 659"/>
              <a:gd name="T37" fmla="*/ 5 h 241"/>
              <a:gd name="T38" fmla="*/ 15 w 659"/>
              <a:gd name="T39" fmla="*/ 5 h 241"/>
              <a:gd name="T40" fmla="*/ 13 w 659"/>
              <a:gd name="T41" fmla="*/ 6 h 241"/>
              <a:gd name="T42" fmla="*/ 12 w 659"/>
              <a:gd name="T43" fmla="*/ 5 h 241"/>
              <a:gd name="T44" fmla="*/ 12 w 659"/>
              <a:gd name="T45" fmla="*/ 5 h 241"/>
              <a:gd name="T46" fmla="*/ 11 w 659"/>
              <a:gd name="T47" fmla="*/ 5 h 241"/>
              <a:gd name="T48" fmla="*/ 8 w 659"/>
              <a:gd name="T49" fmla="*/ 6 h 241"/>
              <a:gd name="T50" fmla="*/ 7 w 659"/>
              <a:gd name="T51" fmla="*/ 5 h 241"/>
              <a:gd name="T52" fmla="*/ 6 w 659"/>
              <a:gd name="T53" fmla="*/ 5 h 241"/>
              <a:gd name="T54" fmla="*/ 5 w 659"/>
              <a:gd name="T55" fmla="*/ 5 h 241"/>
              <a:gd name="T56" fmla="*/ 5 w 659"/>
              <a:gd name="T57" fmla="*/ 5 h 241"/>
              <a:gd name="T58" fmla="*/ 3 w 659"/>
              <a:gd name="T59" fmla="*/ 2 h 241"/>
              <a:gd name="T60" fmla="*/ 2 w 659"/>
              <a:gd name="T61" fmla="*/ 2 h 241"/>
              <a:gd name="T62" fmla="*/ 0 w 659"/>
              <a:gd name="T63" fmla="*/ 1 h 24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59"/>
              <a:gd name="T97" fmla="*/ 0 h 241"/>
              <a:gd name="T98" fmla="*/ 659 w 659"/>
              <a:gd name="T99" fmla="*/ 241 h 24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59" h="241">
                <a:moveTo>
                  <a:pt x="0" y="38"/>
                </a:moveTo>
                <a:lnTo>
                  <a:pt x="41" y="0"/>
                </a:lnTo>
                <a:lnTo>
                  <a:pt x="97" y="19"/>
                </a:lnTo>
                <a:lnTo>
                  <a:pt x="137" y="38"/>
                </a:lnTo>
                <a:lnTo>
                  <a:pt x="126" y="65"/>
                </a:lnTo>
                <a:lnTo>
                  <a:pt x="200" y="42"/>
                </a:lnTo>
                <a:lnTo>
                  <a:pt x="250" y="65"/>
                </a:lnTo>
                <a:lnTo>
                  <a:pt x="209" y="65"/>
                </a:lnTo>
                <a:lnTo>
                  <a:pt x="293" y="84"/>
                </a:lnTo>
                <a:lnTo>
                  <a:pt x="200" y="92"/>
                </a:lnTo>
                <a:lnTo>
                  <a:pt x="250" y="108"/>
                </a:lnTo>
                <a:lnTo>
                  <a:pt x="214" y="126"/>
                </a:lnTo>
                <a:lnTo>
                  <a:pt x="260" y="112"/>
                </a:lnTo>
                <a:lnTo>
                  <a:pt x="301" y="158"/>
                </a:lnTo>
                <a:lnTo>
                  <a:pt x="310" y="135"/>
                </a:lnTo>
                <a:lnTo>
                  <a:pt x="430" y="158"/>
                </a:lnTo>
                <a:lnTo>
                  <a:pt x="555" y="114"/>
                </a:lnTo>
                <a:lnTo>
                  <a:pt x="659" y="167"/>
                </a:lnTo>
                <a:lnTo>
                  <a:pt x="626" y="191"/>
                </a:lnTo>
                <a:lnTo>
                  <a:pt x="635" y="231"/>
                </a:lnTo>
                <a:lnTo>
                  <a:pt x="576" y="241"/>
                </a:lnTo>
                <a:lnTo>
                  <a:pt x="509" y="203"/>
                </a:lnTo>
                <a:lnTo>
                  <a:pt x="509" y="231"/>
                </a:lnTo>
                <a:lnTo>
                  <a:pt x="473" y="238"/>
                </a:lnTo>
                <a:lnTo>
                  <a:pt x="325" y="241"/>
                </a:lnTo>
                <a:lnTo>
                  <a:pt x="310" y="207"/>
                </a:lnTo>
                <a:lnTo>
                  <a:pt x="274" y="238"/>
                </a:lnTo>
                <a:lnTo>
                  <a:pt x="227" y="207"/>
                </a:lnTo>
                <a:lnTo>
                  <a:pt x="197" y="229"/>
                </a:lnTo>
                <a:lnTo>
                  <a:pt x="141" y="72"/>
                </a:lnTo>
                <a:lnTo>
                  <a:pt x="75" y="87"/>
                </a:lnTo>
                <a:lnTo>
                  <a:pt x="0" y="3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" name="Freeform 267">
            <a:extLst>
              <a:ext uri="{FF2B5EF4-FFF2-40B4-BE49-F238E27FC236}">
                <a16:creationId xmlns:a16="http://schemas.microsoft.com/office/drawing/2014/main" xmlns="" id="{ACFC22D1-954A-4997-9BE9-C2AD813C639D}"/>
              </a:ext>
            </a:extLst>
          </p:cNvPr>
          <p:cNvSpPr>
            <a:spLocks/>
          </p:cNvSpPr>
          <p:nvPr/>
        </p:nvSpPr>
        <p:spPr bwMode="auto">
          <a:xfrm>
            <a:off x="7593719" y="2162422"/>
            <a:ext cx="203852" cy="146388"/>
          </a:xfrm>
          <a:custGeom>
            <a:avLst/>
            <a:gdLst>
              <a:gd name="T0" fmla="*/ 0 w 428"/>
              <a:gd name="T1" fmla="*/ 2 h 323"/>
              <a:gd name="T2" fmla="*/ 2 w 428"/>
              <a:gd name="T3" fmla="*/ 2 h 323"/>
              <a:gd name="T4" fmla="*/ 1 w 428"/>
              <a:gd name="T5" fmla="*/ 1 h 323"/>
              <a:gd name="T6" fmla="*/ 3 w 428"/>
              <a:gd name="T7" fmla="*/ 1 h 323"/>
              <a:gd name="T8" fmla="*/ 1 w 428"/>
              <a:gd name="T9" fmla="*/ 0 h 323"/>
              <a:gd name="T10" fmla="*/ 4 w 428"/>
              <a:gd name="T11" fmla="*/ 1 h 323"/>
              <a:gd name="T12" fmla="*/ 5 w 428"/>
              <a:gd name="T13" fmla="*/ 2 h 323"/>
              <a:gd name="T14" fmla="*/ 6 w 428"/>
              <a:gd name="T15" fmla="*/ 2 h 323"/>
              <a:gd name="T16" fmla="*/ 7 w 428"/>
              <a:gd name="T17" fmla="*/ 3 h 323"/>
              <a:gd name="T18" fmla="*/ 7 w 428"/>
              <a:gd name="T19" fmla="*/ 2 h 323"/>
              <a:gd name="T20" fmla="*/ 8 w 428"/>
              <a:gd name="T21" fmla="*/ 2 h 323"/>
              <a:gd name="T22" fmla="*/ 7 w 428"/>
              <a:gd name="T23" fmla="*/ 3 h 323"/>
              <a:gd name="T24" fmla="*/ 8 w 428"/>
              <a:gd name="T25" fmla="*/ 3 h 323"/>
              <a:gd name="T26" fmla="*/ 8 w 428"/>
              <a:gd name="T27" fmla="*/ 4 h 323"/>
              <a:gd name="T28" fmla="*/ 9 w 428"/>
              <a:gd name="T29" fmla="*/ 4 h 323"/>
              <a:gd name="T30" fmla="*/ 10 w 428"/>
              <a:gd name="T31" fmla="*/ 5 h 323"/>
              <a:gd name="T32" fmla="*/ 8 w 428"/>
              <a:gd name="T33" fmla="*/ 5 h 323"/>
              <a:gd name="T34" fmla="*/ 7 w 428"/>
              <a:gd name="T35" fmla="*/ 6 h 323"/>
              <a:gd name="T36" fmla="*/ 7 w 428"/>
              <a:gd name="T37" fmla="*/ 5 h 323"/>
              <a:gd name="T38" fmla="*/ 7 w 428"/>
              <a:gd name="T39" fmla="*/ 7 h 323"/>
              <a:gd name="T40" fmla="*/ 5 w 428"/>
              <a:gd name="T41" fmla="*/ 6 h 323"/>
              <a:gd name="T42" fmla="*/ 6 w 428"/>
              <a:gd name="T43" fmla="*/ 7 h 323"/>
              <a:gd name="T44" fmla="*/ 4 w 428"/>
              <a:gd name="T45" fmla="*/ 7 h 323"/>
              <a:gd name="T46" fmla="*/ 3 w 428"/>
              <a:gd name="T47" fmla="*/ 7 h 323"/>
              <a:gd name="T48" fmla="*/ 4 w 428"/>
              <a:gd name="T49" fmla="*/ 7 h 323"/>
              <a:gd name="T50" fmla="*/ 3 w 428"/>
              <a:gd name="T51" fmla="*/ 7 h 323"/>
              <a:gd name="T52" fmla="*/ 3 w 428"/>
              <a:gd name="T53" fmla="*/ 6 h 323"/>
              <a:gd name="T54" fmla="*/ 3 w 428"/>
              <a:gd name="T55" fmla="*/ 6 h 323"/>
              <a:gd name="T56" fmla="*/ 2 w 428"/>
              <a:gd name="T57" fmla="*/ 5 h 323"/>
              <a:gd name="T58" fmla="*/ 5 w 428"/>
              <a:gd name="T59" fmla="*/ 5 h 323"/>
              <a:gd name="T60" fmla="*/ 1 w 428"/>
              <a:gd name="T61" fmla="*/ 5 h 323"/>
              <a:gd name="T62" fmla="*/ 1 w 428"/>
              <a:gd name="T63" fmla="*/ 4 h 323"/>
              <a:gd name="T64" fmla="*/ 2 w 428"/>
              <a:gd name="T65" fmla="*/ 4 h 323"/>
              <a:gd name="T66" fmla="*/ 0 w 428"/>
              <a:gd name="T67" fmla="*/ 3 h 323"/>
              <a:gd name="T68" fmla="*/ 1 w 428"/>
              <a:gd name="T69" fmla="*/ 3 h 323"/>
              <a:gd name="T70" fmla="*/ 0 w 428"/>
              <a:gd name="T71" fmla="*/ 3 h 323"/>
              <a:gd name="T72" fmla="*/ 2 w 428"/>
              <a:gd name="T73" fmla="*/ 3 h 323"/>
              <a:gd name="T74" fmla="*/ 0 w 428"/>
              <a:gd name="T75" fmla="*/ 2 h 32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28"/>
              <a:gd name="T115" fmla="*/ 0 h 323"/>
              <a:gd name="T116" fmla="*/ 428 w 428"/>
              <a:gd name="T117" fmla="*/ 323 h 32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28" h="323">
                <a:moveTo>
                  <a:pt x="0" y="103"/>
                </a:moveTo>
                <a:lnTo>
                  <a:pt x="103" y="84"/>
                </a:lnTo>
                <a:lnTo>
                  <a:pt x="52" y="39"/>
                </a:lnTo>
                <a:lnTo>
                  <a:pt x="140" y="20"/>
                </a:lnTo>
                <a:lnTo>
                  <a:pt x="67" y="0"/>
                </a:lnTo>
                <a:lnTo>
                  <a:pt x="184" y="25"/>
                </a:lnTo>
                <a:lnTo>
                  <a:pt x="217" y="85"/>
                </a:lnTo>
                <a:lnTo>
                  <a:pt x="277" y="87"/>
                </a:lnTo>
                <a:lnTo>
                  <a:pt x="299" y="130"/>
                </a:lnTo>
                <a:lnTo>
                  <a:pt x="305" y="100"/>
                </a:lnTo>
                <a:lnTo>
                  <a:pt x="332" y="103"/>
                </a:lnTo>
                <a:lnTo>
                  <a:pt x="320" y="130"/>
                </a:lnTo>
                <a:lnTo>
                  <a:pt x="354" y="150"/>
                </a:lnTo>
                <a:lnTo>
                  <a:pt x="332" y="177"/>
                </a:lnTo>
                <a:lnTo>
                  <a:pt x="401" y="175"/>
                </a:lnTo>
                <a:lnTo>
                  <a:pt x="428" y="217"/>
                </a:lnTo>
                <a:lnTo>
                  <a:pt x="350" y="230"/>
                </a:lnTo>
                <a:lnTo>
                  <a:pt x="327" y="271"/>
                </a:lnTo>
                <a:lnTo>
                  <a:pt x="310" y="229"/>
                </a:lnTo>
                <a:lnTo>
                  <a:pt x="290" y="322"/>
                </a:lnTo>
                <a:lnTo>
                  <a:pt x="237" y="273"/>
                </a:lnTo>
                <a:lnTo>
                  <a:pt x="265" y="323"/>
                </a:lnTo>
                <a:lnTo>
                  <a:pt x="162" y="317"/>
                </a:lnTo>
                <a:lnTo>
                  <a:pt x="133" y="290"/>
                </a:lnTo>
                <a:lnTo>
                  <a:pt x="180" y="287"/>
                </a:lnTo>
                <a:lnTo>
                  <a:pt x="129" y="277"/>
                </a:lnTo>
                <a:lnTo>
                  <a:pt x="113" y="263"/>
                </a:lnTo>
                <a:lnTo>
                  <a:pt x="140" y="261"/>
                </a:lnTo>
                <a:lnTo>
                  <a:pt x="100" y="240"/>
                </a:lnTo>
                <a:lnTo>
                  <a:pt x="235" y="211"/>
                </a:lnTo>
                <a:lnTo>
                  <a:pt x="67" y="217"/>
                </a:lnTo>
                <a:lnTo>
                  <a:pt x="39" y="184"/>
                </a:lnTo>
                <a:lnTo>
                  <a:pt x="100" y="171"/>
                </a:lnTo>
                <a:lnTo>
                  <a:pt x="7" y="150"/>
                </a:lnTo>
                <a:lnTo>
                  <a:pt x="27" y="148"/>
                </a:lnTo>
                <a:lnTo>
                  <a:pt x="3" y="127"/>
                </a:lnTo>
                <a:lnTo>
                  <a:pt x="103" y="127"/>
                </a:lnTo>
                <a:lnTo>
                  <a:pt x="0" y="10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Freeform 268">
            <a:extLst>
              <a:ext uri="{FF2B5EF4-FFF2-40B4-BE49-F238E27FC236}">
                <a16:creationId xmlns:a16="http://schemas.microsoft.com/office/drawing/2014/main" xmlns="" id="{4B2C267F-3D36-4E8D-9A32-79080EAB7B13}"/>
              </a:ext>
            </a:extLst>
          </p:cNvPr>
          <p:cNvSpPr>
            <a:spLocks/>
          </p:cNvSpPr>
          <p:nvPr/>
        </p:nvSpPr>
        <p:spPr bwMode="auto">
          <a:xfrm>
            <a:off x="7593719" y="2413828"/>
            <a:ext cx="48857" cy="38188"/>
          </a:xfrm>
          <a:custGeom>
            <a:avLst/>
            <a:gdLst>
              <a:gd name="T0" fmla="*/ 0 w 103"/>
              <a:gd name="T1" fmla="*/ 1 h 82"/>
              <a:gd name="T2" fmla="*/ 0 w 103"/>
              <a:gd name="T3" fmla="*/ 0 h 82"/>
              <a:gd name="T4" fmla="*/ 2 w 103"/>
              <a:gd name="T5" fmla="*/ 0 h 82"/>
              <a:gd name="T6" fmla="*/ 2 w 103"/>
              <a:gd name="T7" fmla="*/ 2 h 82"/>
              <a:gd name="T8" fmla="*/ 0 w 103"/>
              <a:gd name="T9" fmla="*/ 1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3"/>
              <a:gd name="T16" fmla="*/ 0 h 82"/>
              <a:gd name="T17" fmla="*/ 103 w 103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3" h="82">
                <a:moveTo>
                  <a:pt x="0" y="55"/>
                </a:moveTo>
                <a:lnTo>
                  <a:pt x="18" y="0"/>
                </a:lnTo>
                <a:lnTo>
                  <a:pt x="86" y="16"/>
                </a:lnTo>
                <a:lnTo>
                  <a:pt x="103" y="82"/>
                </a:lnTo>
                <a:lnTo>
                  <a:pt x="0" y="5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" name="Freeform 269">
            <a:extLst>
              <a:ext uri="{FF2B5EF4-FFF2-40B4-BE49-F238E27FC236}">
                <a16:creationId xmlns:a16="http://schemas.microsoft.com/office/drawing/2014/main" xmlns="" id="{531D4F47-E263-4147-B991-4D949A0276A0}"/>
              </a:ext>
            </a:extLst>
          </p:cNvPr>
          <p:cNvSpPr>
            <a:spLocks/>
          </p:cNvSpPr>
          <p:nvPr/>
        </p:nvSpPr>
        <p:spPr bwMode="auto">
          <a:xfrm>
            <a:off x="7595404" y="2323131"/>
            <a:ext cx="53911" cy="12729"/>
          </a:xfrm>
          <a:custGeom>
            <a:avLst/>
            <a:gdLst>
              <a:gd name="T0" fmla="*/ 0 w 116"/>
              <a:gd name="T1" fmla="*/ 0 h 29"/>
              <a:gd name="T2" fmla="*/ 1 w 116"/>
              <a:gd name="T3" fmla="*/ 1 h 29"/>
              <a:gd name="T4" fmla="*/ 2 w 116"/>
              <a:gd name="T5" fmla="*/ 0 h 29"/>
              <a:gd name="T6" fmla="*/ 1 w 116"/>
              <a:gd name="T7" fmla="*/ 0 h 29"/>
              <a:gd name="T8" fmla="*/ 0 w 116"/>
              <a:gd name="T9" fmla="*/ 0 h 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6"/>
              <a:gd name="T16" fmla="*/ 0 h 29"/>
              <a:gd name="T17" fmla="*/ 116 w 116"/>
              <a:gd name="T18" fmla="*/ 29 h 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6" h="29">
                <a:moveTo>
                  <a:pt x="0" y="12"/>
                </a:moveTo>
                <a:lnTo>
                  <a:pt x="26" y="29"/>
                </a:lnTo>
                <a:lnTo>
                  <a:pt x="116" y="12"/>
                </a:lnTo>
                <a:lnTo>
                  <a:pt x="31" y="0"/>
                </a:lnTo>
                <a:lnTo>
                  <a:pt x="0" y="1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" name="Freeform 270">
            <a:extLst>
              <a:ext uri="{FF2B5EF4-FFF2-40B4-BE49-F238E27FC236}">
                <a16:creationId xmlns:a16="http://schemas.microsoft.com/office/drawing/2014/main" xmlns="" id="{AAC29AAE-1E7A-4491-9AA1-323D17631D99}"/>
              </a:ext>
            </a:extLst>
          </p:cNvPr>
          <p:cNvSpPr>
            <a:spLocks/>
          </p:cNvSpPr>
          <p:nvPr/>
        </p:nvSpPr>
        <p:spPr bwMode="auto">
          <a:xfrm>
            <a:off x="7605512" y="2475884"/>
            <a:ext cx="97714" cy="79559"/>
          </a:xfrm>
          <a:custGeom>
            <a:avLst/>
            <a:gdLst>
              <a:gd name="T0" fmla="*/ 0 w 204"/>
              <a:gd name="T1" fmla="*/ 1 h 172"/>
              <a:gd name="T2" fmla="*/ 0 w 204"/>
              <a:gd name="T3" fmla="*/ 3 h 172"/>
              <a:gd name="T4" fmla="*/ 1 w 204"/>
              <a:gd name="T5" fmla="*/ 3 h 172"/>
              <a:gd name="T6" fmla="*/ 1 w 204"/>
              <a:gd name="T7" fmla="*/ 4 h 172"/>
              <a:gd name="T8" fmla="*/ 1 w 204"/>
              <a:gd name="T9" fmla="*/ 4 h 172"/>
              <a:gd name="T10" fmla="*/ 2 w 204"/>
              <a:gd name="T11" fmla="*/ 3 h 172"/>
              <a:gd name="T12" fmla="*/ 1 w 204"/>
              <a:gd name="T13" fmla="*/ 3 h 172"/>
              <a:gd name="T14" fmla="*/ 3 w 204"/>
              <a:gd name="T15" fmla="*/ 3 h 172"/>
              <a:gd name="T16" fmla="*/ 5 w 204"/>
              <a:gd name="T17" fmla="*/ 0 h 172"/>
              <a:gd name="T18" fmla="*/ 0 w 204"/>
              <a:gd name="T19" fmla="*/ 0 h 172"/>
              <a:gd name="T20" fmla="*/ 1 w 204"/>
              <a:gd name="T21" fmla="*/ 1 h 172"/>
              <a:gd name="T22" fmla="*/ 0 w 204"/>
              <a:gd name="T23" fmla="*/ 1 h 17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4"/>
              <a:gd name="T37" fmla="*/ 0 h 172"/>
              <a:gd name="T38" fmla="*/ 204 w 204"/>
              <a:gd name="T39" fmla="*/ 172 h 17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4" h="172">
                <a:moveTo>
                  <a:pt x="0" y="30"/>
                </a:moveTo>
                <a:lnTo>
                  <a:pt x="3" y="107"/>
                </a:lnTo>
                <a:lnTo>
                  <a:pt x="28" y="123"/>
                </a:lnTo>
                <a:lnTo>
                  <a:pt x="21" y="168"/>
                </a:lnTo>
                <a:lnTo>
                  <a:pt x="48" y="172"/>
                </a:lnTo>
                <a:lnTo>
                  <a:pt x="81" y="134"/>
                </a:lnTo>
                <a:lnTo>
                  <a:pt x="48" y="107"/>
                </a:lnTo>
                <a:lnTo>
                  <a:pt x="131" y="107"/>
                </a:lnTo>
                <a:lnTo>
                  <a:pt x="204" y="12"/>
                </a:lnTo>
                <a:lnTo>
                  <a:pt x="15" y="0"/>
                </a:lnTo>
                <a:lnTo>
                  <a:pt x="38" y="31"/>
                </a:lnTo>
                <a:lnTo>
                  <a:pt x="0" y="3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" name="Freeform 271">
            <a:extLst>
              <a:ext uri="{FF2B5EF4-FFF2-40B4-BE49-F238E27FC236}">
                <a16:creationId xmlns:a16="http://schemas.microsoft.com/office/drawing/2014/main" xmlns="" id="{56177A35-A0B6-4667-B327-1994B4DB35A6}"/>
              </a:ext>
            </a:extLst>
          </p:cNvPr>
          <p:cNvSpPr>
            <a:spLocks/>
          </p:cNvSpPr>
          <p:nvPr/>
        </p:nvSpPr>
        <p:spPr bwMode="auto">
          <a:xfrm>
            <a:off x="7671216" y="2076498"/>
            <a:ext cx="562698" cy="315053"/>
          </a:xfrm>
          <a:custGeom>
            <a:avLst/>
            <a:gdLst>
              <a:gd name="T0" fmla="*/ 1 w 1173"/>
              <a:gd name="T1" fmla="*/ 4 h 695"/>
              <a:gd name="T2" fmla="*/ 3 w 1173"/>
              <a:gd name="T3" fmla="*/ 5 h 695"/>
              <a:gd name="T4" fmla="*/ 7 w 1173"/>
              <a:gd name="T5" fmla="*/ 5 h 695"/>
              <a:gd name="T6" fmla="*/ 6 w 1173"/>
              <a:gd name="T7" fmla="*/ 5 h 695"/>
              <a:gd name="T8" fmla="*/ 5 w 1173"/>
              <a:gd name="T9" fmla="*/ 6 h 695"/>
              <a:gd name="T10" fmla="*/ 7 w 1173"/>
              <a:gd name="T11" fmla="*/ 6 h 695"/>
              <a:gd name="T12" fmla="*/ 11 w 1173"/>
              <a:gd name="T13" fmla="*/ 5 h 695"/>
              <a:gd name="T14" fmla="*/ 15 w 1173"/>
              <a:gd name="T15" fmla="*/ 5 h 695"/>
              <a:gd name="T16" fmla="*/ 11 w 1173"/>
              <a:gd name="T17" fmla="*/ 8 h 695"/>
              <a:gd name="T18" fmla="*/ 5 w 1173"/>
              <a:gd name="T19" fmla="*/ 7 h 695"/>
              <a:gd name="T20" fmla="*/ 5 w 1173"/>
              <a:gd name="T21" fmla="*/ 8 h 695"/>
              <a:gd name="T22" fmla="*/ 9 w 1173"/>
              <a:gd name="T23" fmla="*/ 10 h 695"/>
              <a:gd name="T24" fmla="*/ 6 w 1173"/>
              <a:gd name="T25" fmla="*/ 10 h 695"/>
              <a:gd name="T26" fmla="*/ 5 w 1173"/>
              <a:gd name="T27" fmla="*/ 11 h 695"/>
              <a:gd name="T28" fmla="*/ 7 w 1173"/>
              <a:gd name="T29" fmla="*/ 11 h 695"/>
              <a:gd name="T30" fmla="*/ 5 w 1173"/>
              <a:gd name="T31" fmla="*/ 12 h 695"/>
              <a:gd name="T32" fmla="*/ 6 w 1173"/>
              <a:gd name="T33" fmla="*/ 13 h 695"/>
              <a:gd name="T34" fmla="*/ 7 w 1173"/>
              <a:gd name="T35" fmla="*/ 14 h 695"/>
              <a:gd name="T36" fmla="*/ 5 w 1173"/>
              <a:gd name="T37" fmla="*/ 14 h 695"/>
              <a:gd name="T38" fmla="*/ 3 w 1173"/>
              <a:gd name="T39" fmla="*/ 15 h 695"/>
              <a:gd name="T40" fmla="*/ 6 w 1173"/>
              <a:gd name="T41" fmla="*/ 16 h 695"/>
              <a:gd name="T42" fmla="*/ 7 w 1173"/>
              <a:gd name="T43" fmla="*/ 15 h 695"/>
              <a:gd name="T44" fmla="*/ 9 w 1173"/>
              <a:gd name="T45" fmla="*/ 15 h 695"/>
              <a:gd name="T46" fmla="*/ 10 w 1173"/>
              <a:gd name="T47" fmla="*/ 16 h 695"/>
              <a:gd name="T48" fmla="*/ 11 w 1173"/>
              <a:gd name="T49" fmla="*/ 15 h 695"/>
              <a:gd name="T50" fmla="*/ 12 w 1173"/>
              <a:gd name="T51" fmla="*/ 14 h 695"/>
              <a:gd name="T52" fmla="*/ 14 w 1173"/>
              <a:gd name="T53" fmla="*/ 12 h 695"/>
              <a:gd name="T54" fmla="*/ 15 w 1173"/>
              <a:gd name="T55" fmla="*/ 11 h 695"/>
              <a:gd name="T56" fmla="*/ 15 w 1173"/>
              <a:gd name="T57" fmla="*/ 10 h 695"/>
              <a:gd name="T58" fmla="*/ 13 w 1173"/>
              <a:gd name="T59" fmla="*/ 10 h 695"/>
              <a:gd name="T60" fmla="*/ 13 w 1173"/>
              <a:gd name="T61" fmla="*/ 9 h 695"/>
              <a:gd name="T62" fmla="*/ 18 w 1173"/>
              <a:gd name="T63" fmla="*/ 8 h 695"/>
              <a:gd name="T64" fmla="*/ 19 w 1173"/>
              <a:gd name="T65" fmla="*/ 7 h 695"/>
              <a:gd name="T66" fmla="*/ 24 w 1173"/>
              <a:gd name="T67" fmla="*/ 4 h 695"/>
              <a:gd name="T68" fmla="*/ 20 w 1173"/>
              <a:gd name="T69" fmla="*/ 4 h 695"/>
              <a:gd name="T70" fmla="*/ 27 w 1173"/>
              <a:gd name="T71" fmla="*/ 3 h 695"/>
              <a:gd name="T72" fmla="*/ 25 w 1173"/>
              <a:gd name="T73" fmla="*/ 1 h 695"/>
              <a:gd name="T74" fmla="*/ 16 w 1173"/>
              <a:gd name="T75" fmla="*/ 0 h 695"/>
              <a:gd name="T76" fmla="*/ 15 w 1173"/>
              <a:gd name="T77" fmla="*/ 0 h 695"/>
              <a:gd name="T78" fmla="*/ 13 w 1173"/>
              <a:gd name="T79" fmla="*/ 2 h 695"/>
              <a:gd name="T80" fmla="*/ 10 w 1173"/>
              <a:gd name="T81" fmla="*/ 1 h 695"/>
              <a:gd name="T82" fmla="*/ 8 w 1173"/>
              <a:gd name="T83" fmla="*/ 1 h 695"/>
              <a:gd name="T84" fmla="*/ 9 w 1173"/>
              <a:gd name="T85" fmla="*/ 3 h 695"/>
              <a:gd name="T86" fmla="*/ 6 w 1173"/>
              <a:gd name="T87" fmla="*/ 3 h 69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3"/>
              <a:gd name="T133" fmla="*/ 0 h 695"/>
              <a:gd name="T134" fmla="*/ 1173 w 1173"/>
              <a:gd name="T135" fmla="*/ 695 h 695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3" h="695">
                <a:moveTo>
                  <a:pt x="0" y="165"/>
                </a:moveTo>
                <a:lnTo>
                  <a:pt x="104" y="165"/>
                </a:lnTo>
                <a:lnTo>
                  <a:pt x="67" y="189"/>
                </a:lnTo>
                <a:lnTo>
                  <a:pt x="211" y="170"/>
                </a:lnTo>
                <a:lnTo>
                  <a:pt x="87" y="189"/>
                </a:lnTo>
                <a:lnTo>
                  <a:pt x="126" y="201"/>
                </a:lnTo>
                <a:lnTo>
                  <a:pt x="84" y="204"/>
                </a:lnTo>
                <a:lnTo>
                  <a:pt x="102" y="223"/>
                </a:lnTo>
                <a:lnTo>
                  <a:pt x="287" y="195"/>
                </a:lnTo>
                <a:lnTo>
                  <a:pt x="104" y="238"/>
                </a:lnTo>
                <a:lnTo>
                  <a:pt x="183" y="272"/>
                </a:lnTo>
                <a:lnTo>
                  <a:pt x="255" y="222"/>
                </a:lnTo>
                <a:lnTo>
                  <a:pt x="379" y="214"/>
                </a:lnTo>
                <a:lnTo>
                  <a:pt x="249" y="232"/>
                </a:lnTo>
                <a:lnTo>
                  <a:pt x="219" y="272"/>
                </a:lnTo>
                <a:lnTo>
                  <a:pt x="294" y="276"/>
                </a:lnTo>
                <a:lnTo>
                  <a:pt x="379" y="237"/>
                </a:lnTo>
                <a:lnTo>
                  <a:pt x="322" y="273"/>
                </a:lnTo>
                <a:lnTo>
                  <a:pt x="379" y="273"/>
                </a:lnTo>
                <a:lnTo>
                  <a:pt x="467" y="246"/>
                </a:lnTo>
                <a:lnTo>
                  <a:pt x="456" y="205"/>
                </a:lnTo>
                <a:lnTo>
                  <a:pt x="551" y="176"/>
                </a:lnTo>
                <a:lnTo>
                  <a:pt x="481" y="241"/>
                </a:lnTo>
                <a:lnTo>
                  <a:pt x="631" y="228"/>
                </a:lnTo>
                <a:lnTo>
                  <a:pt x="328" y="293"/>
                </a:lnTo>
                <a:lnTo>
                  <a:pt x="396" y="360"/>
                </a:lnTo>
                <a:lnTo>
                  <a:pt x="458" y="360"/>
                </a:lnTo>
                <a:lnTo>
                  <a:pt x="427" y="373"/>
                </a:lnTo>
                <a:lnTo>
                  <a:pt x="307" y="304"/>
                </a:lnTo>
                <a:lnTo>
                  <a:pt x="209" y="293"/>
                </a:lnTo>
                <a:lnTo>
                  <a:pt x="207" y="322"/>
                </a:lnTo>
                <a:lnTo>
                  <a:pt x="253" y="337"/>
                </a:lnTo>
                <a:lnTo>
                  <a:pt x="208" y="346"/>
                </a:lnTo>
                <a:lnTo>
                  <a:pt x="328" y="423"/>
                </a:lnTo>
                <a:lnTo>
                  <a:pt x="279" y="426"/>
                </a:lnTo>
                <a:lnTo>
                  <a:pt x="399" y="431"/>
                </a:lnTo>
                <a:lnTo>
                  <a:pt x="332" y="448"/>
                </a:lnTo>
                <a:lnTo>
                  <a:pt x="368" y="473"/>
                </a:lnTo>
                <a:lnTo>
                  <a:pt x="260" y="434"/>
                </a:lnTo>
                <a:lnTo>
                  <a:pt x="198" y="450"/>
                </a:lnTo>
                <a:lnTo>
                  <a:pt x="172" y="512"/>
                </a:lnTo>
                <a:lnTo>
                  <a:pt x="235" y="491"/>
                </a:lnTo>
                <a:lnTo>
                  <a:pt x="222" y="514"/>
                </a:lnTo>
                <a:lnTo>
                  <a:pt x="245" y="514"/>
                </a:lnTo>
                <a:lnTo>
                  <a:pt x="283" y="466"/>
                </a:lnTo>
                <a:lnTo>
                  <a:pt x="269" y="506"/>
                </a:lnTo>
                <a:lnTo>
                  <a:pt x="304" y="511"/>
                </a:lnTo>
                <a:lnTo>
                  <a:pt x="239" y="530"/>
                </a:lnTo>
                <a:lnTo>
                  <a:pt x="279" y="531"/>
                </a:lnTo>
                <a:lnTo>
                  <a:pt x="245" y="542"/>
                </a:lnTo>
                <a:lnTo>
                  <a:pt x="273" y="568"/>
                </a:lnTo>
                <a:lnTo>
                  <a:pt x="322" y="568"/>
                </a:lnTo>
                <a:lnTo>
                  <a:pt x="368" y="521"/>
                </a:lnTo>
                <a:lnTo>
                  <a:pt x="287" y="590"/>
                </a:lnTo>
                <a:lnTo>
                  <a:pt x="208" y="535"/>
                </a:lnTo>
                <a:lnTo>
                  <a:pt x="143" y="545"/>
                </a:lnTo>
                <a:lnTo>
                  <a:pt x="199" y="602"/>
                </a:lnTo>
                <a:lnTo>
                  <a:pt x="102" y="632"/>
                </a:lnTo>
                <a:lnTo>
                  <a:pt x="112" y="673"/>
                </a:lnTo>
                <a:lnTo>
                  <a:pt x="129" y="637"/>
                </a:lnTo>
                <a:lnTo>
                  <a:pt x="134" y="673"/>
                </a:lnTo>
                <a:lnTo>
                  <a:pt x="200" y="656"/>
                </a:lnTo>
                <a:lnTo>
                  <a:pt x="249" y="690"/>
                </a:lnTo>
                <a:lnTo>
                  <a:pt x="284" y="687"/>
                </a:lnTo>
                <a:lnTo>
                  <a:pt x="259" y="660"/>
                </a:lnTo>
                <a:lnTo>
                  <a:pt x="328" y="668"/>
                </a:lnTo>
                <a:lnTo>
                  <a:pt x="322" y="642"/>
                </a:lnTo>
                <a:lnTo>
                  <a:pt x="352" y="673"/>
                </a:lnTo>
                <a:lnTo>
                  <a:pt x="371" y="667"/>
                </a:lnTo>
                <a:lnTo>
                  <a:pt x="360" y="648"/>
                </a:lnTo>
                <a:lnTo>
                  <a:pt x="417" y="667"/>
                </a:lnTo>
                <a:lnTo>
                  <a:pt x="418" y="695"/>
                </a:lnTo>
                <a:lnTo>
                  <a:pt x="517" y="667"/>
                </a:lnTo>
                <a:lnTo>
                  <a:pt x="536" y="627"/>
                </a:lnTo>
                <a:lnTo>
                  <a:pt x="489" y="637"/>
                </a:lnTo>
                <a:lnTo>
                  <a:pt x="489" y="598"/>
                </a:lnTo>
                <a:lnTo>
                  <a:pt x="379" y="596"/>
                </a:lnTo>
                <a:lnTo>
                  <a:pt x="526" y="588"/>
                </a:lnTo>
                <a:lnTo>
                  <a:pt x="549" y="560"/>
                </a:lnTo>
                <a:lnTo>
                  <a:pt x="526" y="526"/>
                </a:lnTo>
                <a:lnTo>
                  <a:pt x="610" y="530"/>
                </a:lnTo>
                <a:lnTo>
                  <a:pt x="628" y="514"/>
                </a:lnTo>
                <a:lnTo>
                  <a:pt x="571" y="506"/>
                </a:lnTo>
                <a:lnTo>
                  <a:pt x="647" y="500"/>
                </a:lnTo>
                <a:lnTo>
                  <a:pt x="597" y="477"/>
                </a:lnTo>
                <a:lnTo>
                  <a:pt x="656" y="462"/>
                </a:lnTo>
                <a:lnTo>
                  <a:pt x="653" y="444"/>
                </a:lnTo>
                <a:lnTo>
                  <a:pt x="543" y="434"/>
                </a:lnTo>
                <a:lnTo>
                  <a:pt x="605" y="418"/>
                </a:lnTo>
                <a:lnTo>
                  <a:pt x="541" y="414"/>
                </a:lnTo>
                <a:lnTo>
                  <a:pt x="656" y="426"/>
                </a:lnTo>
                <a:lnTo>
                  <a:pt x="660" y="407"/>
                </a:lnTo>
                <a:lnTo>
                  <a:pt x="541" y="400"/>
                </a:lnTo>
                <a:lnTo>
                  <a:pt x="700" y="373"/>
                </a:lnTo>
                <a:lnTo>
                  <a:pt x="654" y="349"/>
                </a:lnTo>
                <a:lnTo>
                  <a:pt x="774" y="360"/>
                </a:lnTo>
                <a:lnTo>
                  <a:pt x="808" y="322"/>
                </a:lnTo>
                <a:lnTo>
                  <a:pt x="751" y="319"/>
                </a:lnTo>
                <a:lnTo>
                  <a:pt x="825" y="316"/>
                </a:lnTo>
                <a:lnTo>
                  <a:pt x="817" y="287"/>
                </a:lnTo>
                <a:lnTo>
                  <a:pt x="853" y="293"/>
                </a:lnTo>
                <a:lnTo>
                  <a:pt x="1050" y="178"/>
                </a:lnTo>
                <a:lnTo>
                  <a:pt x="833" y="220"/>
                </a:lnTo>
                <a:lnTo>
                  <a:pt x="952" y="170"/>
                </a:lnTo>
                <a:lnTo>
                  <a:pt x="879" y="176"/>
                </a:lnTo>
                <a:lnTo>
                  <a:pt x="863" y="153"/>
                </a:lnTo>
                <a:lnTo>
                  <a:pt x="998" y="165"/>
                </a:lnTo>
                <a:lnTo>
                  <a:pt x="1173" y="107"/>
                </a:lnTo>
                <a:lnTo>
                  <a:pt x="1171" y="78"/>
                </a:lnTo>
                <a:lnTo>
                  <a:pt x="1099" y="78"/>
                </a:lnTo>
                <a:lnTo>
                  <a:pt x="1082" y="28"/>
                </a:lnTo>
                <a:lnTo>
                  <a:pt x="879" y="51"/>
                </a:lnTo>
                <a:lnTo>
                  <a:pt x="964" y="19"/>
                </a:lnTo>
                <a:lnTo>
                  <a:pt x="699" y="0"/>
                </a:lnTo>
                <a:lnTo>
                  <a:pt x="677" y="24"/>
                </a:lnTo>
                <a:lnTo>
                  <a:pt x="698" y="36"/>
                </a:lnTo>
                <a:lnTo>
                  <a:pt x="647" y="13"/>
                </a:lnTo>
                <a:lnTo>
                  <a:pt x="528" y="15"/>
                </a:lnTo>
                <a:lnTo>
                  <a:pt x="613" y="62"/>
                </a:lnTo>
                <a:lnTo>
                  <a:pt x="582" y="78"/>
                </a:lnTo>
                <a:lnTo>
                  <a:pt x="541" y="27"/>
                </a:lnTo>
                <a:lnTo>
                  <a:pt x="430" y="23"/>
                </a:lnTo>
                <a:lnTo>
                  <a:pt x="451" y="44"/>
                </a:lnTo>
                <a:lnTo>
                  <a:pt x="369" y="36"/>
                </a:lnTo>
                <a:lnTo>
                  <a:pt x="411" y="70"/>
                </a:lnTo>
                <a:lnTo>
                  <a:pt x="343" y="50"/>
                </a:lnTo>
                <a:lnTo>
                  <a:pt x="366" y="70"/>
                </a:lnTo>
                <a:lnTo>
                  <a:pt x="326" y="78"/>
                </a:lnTo>
                <a:lnTo>
                  <a:pt x="411" y="123"/>
                </a:lnTo>
                <a:lnTo>
                  <a:pt x="227" y="72"/>
                </a:lnTo>
                <a:lnTo>
                  <a:pt x="182" y="108"/>
                </a:lnTo>
                <a:lnTo>
                  <a:pt x="254" y="126"/>
                </a:lnTo>
                <a:lnTo>
                  <a:pt x="134" y="112"/>
                </a:lnTo>
                <a:lnTo>
                  <a:pt x="0" y="16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" name="Freeform 272">
            <a:extLst>
              <a:ext uri="{FF2B5EF4-FFF2-40B4-BE49-F238E27FC236}">
                <a16:creationId xmlns:a16="http://schemas.microsoft.com/office/drawing/2014/main" xmlns="" id="{5F69A8DC-F403-4462-86DC-F2B8B78DC595}"/>
              </a:ext>
            </a:extLst>
          </p:cNvPr>
          <p:cNvSpPr>
            <a:spLocks/>
          </p:cNvSpPr>
          <p:nvPr/>
        </p:nvSpPr>
        <p:spPr bwMode="auto">
          <a:xfrm>
            <a:off x="7706596" y="2483840"/>
            <a:ext cx="525634" cy="408933"/>
          </a:xfrm>
          <a:custGeom>
            <a:avLst/>
            <a:gdLst>
              <a:gd name="T0" fmla="*/ 0 w 1094"/>
              <a:gd name="T1" fmla="*/ 2 h 902"/>
              <a:gd name="T2" fmla="*/ 3 w 1094"/>
              <a:gd name="T3" fmla="*/ 0 h 902"/>
              <a:gd name="T4" fmla="*/ 3 w 1094"/>
              <a:gd name="T5" fmla="*/ 2 h 902"/>
              <a:gd name="T6" fmla="*/ 4 w 1094"/>
              <a:gd name="T7" fmla="*/ 5 h 902"/>
              <a:gd name="T8" fmla="*/ 5 w 1094"/>
              <a:gd name="T9" fmla="*/ 5 h 902"/>
              <a:gd name="T10" fmla="*/ 4 w 1094"/>
              <a:gd name="T11" fmla="*/ 4 h 902"/>
              <a:gd name="T12" fmla="*/ 4 w 1094"/>
              <a:gd name="T13" fmla="*/ 2 h 902"/>
              <a:gd name="T14" fmla="*/ 4 w 1094"/>
              <a:gd name="T15" fmla="*/ 1 h 902"/>
              <a:gd name="T16" fmla="*/ 4 w 1094"/>
              <a:gd name="T17" fmla="*/ 1 h 902"/>
              <a:gd name="T18" fmla="*/ 7 w 1094"/>
              <a:gd name="T19" fmla="*/ 0 h 902"/>
              <a:gd name="T20" fmla="*/ 8 w 1094"/>
              <a:gd name="T21" fmla="*/ 1 h 902"/>
              <a:gd name="T22" fmla="*/ 8 w 1094"/>
              <a:gd name="T23" fmla="*/ 4 h 902"/>
              <a:gd name="T24" fmla="*/ 10 w 1094"/>
              <a:gd name="T25" fmla="*/ 3 h 902"/>
              <a:gd name="T26" fmla="*/ 13 w 1094"/>
              <a:gd name="T27" fmla="*/ 3 h 902"/>
              <a:gd name="T28" fmla="*/ 13 w 1094"/>
              <a:gd name="T29" fmla="*/ 4 h 902"/>
              <a:gd name="T30" fmla="*/ 14 w 1094"/>
              <a:gd name="T31" fmla="*/ 5 h 902"/>
              <a:gd name="T32" fmla="*/ 15 w 1094"/>
              <a:gd name="T33" fmla="*/ 4 h 902"/>
              <a:gd name="T34" fmla="*/ 17 w 1094"/>
              <a:gd name="T35" fmla="*/ 5 h 902"/>
              <a:gd name="T36" fmla="*/ 17 w 1094"/>
              <a:gd name="T37" fmla="*/ 5 h 902"/>
              <a:gd name="T38" fmla="*/ 18 w 1094"/>
              <a:gd name="T39" fmla="*/ 6 h 902"/>
              <a:gd name="T40" fmla="*/ 19 w 1094"/>
              <a:gd name="T41" fmla="*/ 6 h 902"/>
              <a:gd name="T42" fmla="*/ 19 w 1094"/>
              <a:gd name="T43" fmla="*/ 7 h 902"/>
              <a:gd name="T44" fmla="*/ 19 w 1094"/>
              <a:gd name="T45" fmla="*/ 7 h 902"/>
              <a:gd name="T46" fmla="*/ 19 w 1094"/>
              <a:gd name="T47" fmla="*/ 8 h 902"/>
              <a:gd name="T48" fmla="*/ 19 w 1094"/>
              <a:gd name="T49" fmla="*/ 9 h 902"/>
              <a:gd name="T50" fmla="*/ 19 w 1094"/>
              <a:gd name="T51" fmla="*/ 10 h 902"/>
              <a:gd name="T52" fmla="*/ 23 w 1094"/>
              <a:gd name="T53" fmla="*/ 11 h 902"/>
              <a:gd name="T54" fmla="*/ 24 w 1094"/>
              <a:gd name="T55" fmla="*/ 12 h 902"/>
              <a:gd name="T56" fmla="*/ 25 w 1094"/>
              <a:gd name="T57" fmla="*/ 13 h 902"/>
              <a:gd name="T58" fmla="*/ 25 w 1094"/>
              <a:gd name="T59" fmla="*/ 14 h 902"/>
              <a:gd name="T60" fmla="*/ 25 w 1094"/>
              <a:gd name="T61" fmla="*/ 15 h 902"/>
              <a:gd name="T62" fmla="*/ 23 w 1094"/>
              <a:gd name="T63" fmla="*/ 16 h 902"/>
              <a:gd name="T64" fmla="*/ 19 w 1094"/>
              <a:gd name="T65" fmla="*/ 14 h 902"/>
              <a:gd name="T66" fmla="*/ 20 w 1094"/>
              <a:gd name="T67" fmla="*/ 15 h 902"/>
              <a:gd name="T68" fmla="*/ 21 w 1094"/>
              <a:gd name="T69" fmla="*/ 16 h 902"/>
              <a:gd name="T70" fmla="*/ 22 w 1094"/>
              <a:gd name="T71" fmla="*/ 17 h 902"/>
              <a:gd name="T72" fmla="*/ 23 w 1094"/>
              <a:gd name="T73" fmla="*/ 20 h 902"/>
              <a:gd name="T74" fmla="*/ 21 w 1094"/>
              <a:gd name="T75" fmla="*/ 21 h 902"/>
              <a:gd name="T76" fmla="*/ 16 w 1094"/>
              <a:gd name="T77" fmla="*/ 18 h 902"/>
              <a:gd name="T78" fmla="*/ 15 w 1094"/>
              <a:gd name="T79" fmla="*/ 18 h 902"/>
              <a:gd name="T80" fmla="*/ 14 w 1094"/>
              <a:gd name="T81" fmla="*/ 16 h 902"/>
              <a:gd name="T82" fmla="*/ 13 w 1094"/>
              <a:gd name="T83" fmla="*/ 17 h 902"/>
              <a:gd name="T84" fmla="*/ 11 w 1094"/>
              <a:gd name="T85" fmla="*/ 17 h 902"/>
              <a:gd name="T86" fmla="*/ 15 w 1094"/>
              <a:gd name="T87" fmla="*/ 15 h 902"/>
              <a:gd name="T88" fmla="*/ 16 w 1094"/>
              <a:gd name="T89" fmla="*/ 12 h 902"/>
              <a:gd name="T90" fmla="*/ 13 w 1094"/>
              <a:gd name="T91" fmla="*/ 9 h 902"/>
              <a:gd name="T92" fmla="*/ 12 w 1094"/>
              <a:gd name="T93" fmla="*/ 10 h 902"/>
              <a:gd name="T94" fmla="*/ 13 w 1094"/>
              <a:gd name="T95" fmla="*/ 9 h 902"/>
              <a:gd name="T96" fmla="*/ 11 w 1094"/>
              <a:gd name="T97" fmla="*/ 7 h 902"/>
              <a:gd name="T98" fmla="*/ 10 w 1094"/>
              <a:gd name="T99" fmla="*/ 7 h 902"/>
              <a:gd name="T100" fmla="*/ 8 w 1094"/>
              <a:gd name="T101" fmla="*/ 8 h 902"/>
              <a:gd name="T102" fmla="*/ 1 w 1094"/>
              <a:gd name="T103" fmla="*/ 5 h 902"/>
              <a:gd name="T104" fmla="*/ 0 w 1094"/>
              <a:gd name="T105" fmla="*/ 5 h 90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094"/>
              <a:gd name="T160" fmla="*/ 0 h 902"/>
              <a:gd name="T161" fmla="*/ 1094 w 1094"/>
              <a:gd name="T162" fmla="*/ 902 h 90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094" h="902">
                <a:moveTo>
                  <a:pt x="0" y="202"/>
                </a:moveTo>
                <a:lnTo>
                  <a:pt x="9" y="103"/>
                </a:lnTo>
                <a:lnTo>
                  <a:pt x="54" y="31"/>
                </a:lnTo>
                <a:lnTo>
                  <a:pt x="130" y="0"/>
                </a:lnTo>
                <a:lnTo>
                  <a:pt x="191" y="14"/>
                </a:lnTo>
                <a:lnTo>
                  <a:pt x="125" y="103"/>
                </a:lnTo>
                <a:lnTo>
                  <a:pt x="144" y="158"/>
                </a:lnTo>
                <a:lnTo>
                  <a:pt x="191" y="212"/>
                </a:lnTo>
                <a:lnTo>
                  <a:pt x="130" y="231"/>
                </a:lnTo>
                <a:lnTo>
                  <a:pt x="195" y="230"/>
                </a:lnTo>
                <a:lnTo>
                  <a:pt x="204" y="184"/>
                </a:lnTo>
                <a:lnTo>
                  <a:pt x="155" y="156"/>
                </a:lnTo>
                <a:lnTo>
                  <a:pt x="195" y="123"/>
                </a:lnTo>
                <a:lnTo>
                  <a:pt x="166" y="78"/>
                </a:lnTo>
                <a:lnTo>
                  <a:pt x="229" y="89"/>
                </a:lnTo>
                <a:lnTo>
                  <a:pt x="170" y="68"/>
                </a:lnTo>
                <a:lnTo>
                  <a:pt x="236" y="73"/>
                </a:lnTo>
                <a:lnTo>
                  <a:pt x="190" y="42"/>
                </a:lnTo>
                <a:lnTo>
                  <a:pt x="242" y="43"/>
                </a:lnTo>
                <a:lnTo>
                  <a:pt x="279" y="14"/>
                </a:lnTo>
                <a:lnTo>
                  <a:pt x="324" y="11"/>
                </a:lnTo>
                <a:lnTo>
                  <a:pt x="326" y="51"/>
                </a:lnTo>
                <a:lnTo>
                  <a:pt x="358" y="68"/>
                </a:lnTo>
                <a:lnTo>
                  <a:pt x="348" y="158"/>
                </a:lnTo>
                <a:lnTo>
                  <a:pt x="392" y="115"/>
                </a:lnTo>
                <a:lnTo>
                  <a:pt x="414" y="134"/>
                </a:lnTo>
                <a:lnTo>
                  <a:pt x="476" y="91"/>
                </a:lnTo>
                <a:lnTo>
                  <a:pt x="564" y="115"/>
                </a:lnTo>
                <a:lnTo>
                  <a:pt x="603" y="158"/>
                </a:lnTo>
                <a:lnTo>
                  <a:pt x="575" y="184"/>
                </a:lnTo>
                <a:lnTo>
                  <a:pt x="630" y="173"/>
                </a:lnTo>
                <a:lnTo>
                  <a:pt x="614" y="199"/>
                </a:lnTo>
                <a:lnTo>
                  <a:pt x="646" y="212"/>
                </a:lnTo>
                <a:lnTo>
                  <a:pt x="671" y="180"/>
                </a:lnTo>
                <a:lnTo>
                  <a:pt x="711" y="196"/>
                </a:lnTo>
                <a:lnTo>
                  <a:pt x="724" y="222"/>
                </a:lnTo>
                <a:lnTo>
                  <a:pt x="690" y="230"/>
                </a:lnTo>
                <a:lnTo>
                  <a:pt x="742" y="230"/>
                </a:lnTo>
                <a:lnTo>
                  <a:pt x="733" y="265"/>
                </a:lnTo>
                <a:lnTo>
                  <a:pt x="772" y="246"/>
                </a:lnTo>
                <a:lnTo>
                  <a:pt x="748" y="276"/>
                </a:lnTo>
                <a:lnTo>
                  <a:pt x="826" y="268"/>
                </a:lnTo>
                <a:lnTo>
                  <a:pt x="782" y="299"/>
                </a:lnTo>
                <a:lnTo>
                  <a:pt x="820" y="299"/>
                </a:lnTo>
                <a:lnTo>
                  <a:pt x="804" y="321"/>
                </a:lnTo>
                <a:lnTo>
                  <a:pt x="838" y="291"/>
                </a:lnTo>
                <a:lnTo>
                  <a:pt x="874" y="322"/>
                </a:lnTo>
                <a:lnTo>
                  <a:pt x="810" y="348"/>
                </a:lnTo>
                <a:lnTo>
                  <a:pt x="900" y="371"/>
                </a:lnTo>
                <a:lnTo>
                  <a:pt x="825" y="379"/>
                </a:lnTo>
                <a:lnTo>
                  <a:pt x="853" y="391"/>
                </a:lnTo>
                <a:lnTo>
                  <a:pt x="829" y="419"/>
                </a:lnTo>
                <a:lnTo>
                  <a:pt x="921" y="473"/>
                </a:lnTo>
                <a:lnTo>
                  <a:pt x="968" y="464"/>
                </a:lnTo>
                <a:lnTo>
                  <a:pt x="986" y="529"/>
                </a:lnTo>
                <a:lnTo>
                  <a:pt x="1031" y="523"/>
                </a:lnTo>
                <a:lnTo>
                  <a:pt x="1029" y="551"/>
                </a:lnTo>
                <a:lnTo>
                  <a:pt x="1094" y="565"/>
                </a:lnTo>
                <a:lnTo>
                  <a:pt x="1086" y="599"/>
                </a:lnTo>
                <a:lnTo>
                  <a:pt x="1053" y="594"/>
                </a:lnTo>
                <a:lnTo>
                  <a:pt x="1068" y="614"/>
                </a:lnTo>
                <a:lnTo>
                  <a:pt x="1052" y="647"/>
                </a:lnTo>
                <a:lnTo>
                  <a:pt x="1020" y="632"/>
                </a:lnTo>
                <a:lnTo>
                  <a:pt x="1013" y="697"/>
                </a:lnTo>
                <a:lnTo>
                  <a:pt x="888" y="578"/>
                </a:lnTo>
                <a:lnTo>
                  <a:pt x="842" y="588"/>
                </a:lnTo>
                <a:lnTo>
                  <a:pt x="874" y="618"/>
                </a:lnTo>
                <a:lnTo>
                  <a:pt x="849" y="647"/>
                </a:lnTo>
                <a:lnTo>
                  <a:pt x="868" y="645"/>
                </a:lnTo>
                <a:lnTo>
                  <a:pt x="895" y="703"/>
                </a:lnTo>
                <a:lnTo>
                  <a:pt x="956" y="717"/>
                </a:lnTo>
                <a:lnTo>
                  <a:pt x="950" y="751"/>
                </a:lnTo>
                <a:lnTo>
                  <a:pt x="983" y="778"/>
                </a:lnTo>
                <a:lnTo>
                  <a:pt x="969" y="858"/>
                </a:lnTo>
                <a:lnTo>
                  <a:pt x="810" y="775"/>
                </a:lnTo>
                <a:lnTo>
                  <a:pt x="916" y="902"/>
                </a:lnTo>
                <a:lnTo>
                  <a:pt x="719" y="832"/>
                </a:lnTo>
                <a:lnTo>
                  <a:pt x="691" y="789"/>
                </a:lnTo>
                <a:lnTo>
                  <a:pt x="718" y="785"/>
                </a:lnTo>
                <a:lnTo>
                  <a:pt x="654" y="762"/>
                </a:lnTo>
                <a:lnTo>
                  <a:pt x="635" y="713"/>
                </a:lnTo>
                <a:lnTo>
                  <a:pt x="584" y="697"/>
                </a:lnTo>
                <a:lnTo>
                  <a:pt x="581" y="729"/>
                </a:lnTo>
                <a:lnTo>
                  <a:pt x="553" y="713"/>
                </a:lnTo>
                <a:lnTo>
                  <a:pt x="512" y="744"/>
                </a:lnTo>
                <a:lnTo>
                  <a:pt x="457" y="713"/>
                </a:lnTo>
                <a:lnTo>
                  <a:pt x="483" y="657"/>
                </a:lnTo>
                <a:lnTo>
                  <a:pt x="630" y="657"/>
                </a:lnTo>
                <a:lnTo>
                  <a:pt x="594" y="602"/>
                </a:lnTo>
                <a:lnTo>
                  <a:pt x="677" y="523"/>
                </a:lnTo>
                <a:lnTo>
                  <a:pt x="619" y="417"/>
                </a:lnTo>
                <a:lnTo>
                  <a:pt x="578" y="407"/>
                </a:lnTo>
                <a:lnTo>
                  <a:pt x="602" y="391"/>
                </a:lnTo>
                <a:lnTo>
                  <a:pt x="513" y="418"/>
                </a:lnTo>
                <a:lnTo>
                  <a:pt x="512" y="388"/>
                </a:lnTo>
                <a:lnTo>
                  <a:pt x="544" y="371"/>
                </a:lnTo>
                <a:lnTo>
                  <a:pt x="477" y="329"/>
                </a:lnTo>
                <a:lnTo>
                  <a:pt x="476" y="298"/>
                </a:lnTo>
                <a:lnTo>
                  <a:pt x="412" y="280"/>
                </a:lnTo>
                <a:lnTo>
                  <a:pt x="428" y="325"/>
                </a:lnTo>
                <a:lnTo>
                  <a:pt x="321" y="308"/>
                </a:lnTo>
                <a:lnTo>
                  <a:pt x="350" y="334"/>
                </a:lnTo>
                <a:lnTo>
                  <a:pt x="71" y="289"/>
                </a:lnTo>
                <a:lnTo>
                  <a:pt x="22" y="230"/>
                </a:lnTo>
                <a:lnTo>
                  <a:pt x="111" y="233"/>
                </a:lnTo>
                <a:lnTo>
                  <a:pt x="0" y="20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5" name="Freeform 273">
            <a:extLst>
              <a:ext uri="{FF2B5EF4-FFF2-40B4-BE49-F238E27FC236}">
                <a16:creationId xmlns:a16="http://schemas.microsoft.com/office/drawing/2014/main" xmlns="" id="{175CB542-55F7-47E9-96CF-3FE3FC5FC90D}"/>
              </a:ext>
            </a:extLst>
          </p:cNvPr>
          <p:cNvSpPr>
            <a:spLocks/>
          </p:cNvSpPr>
          <p:nvPr/>
        </p:nvSpPr>
        <p:spPr bwMode="auto">
          <a:xfrm>
            <a:off x="7760507" y="2765478"/>
            <a:ext cx="121300" cy="89106"/>
          </a:xfrm>
          <a:custGeom>
            <a:avLst/>
            <a:gdLst>
              <a:gd name="T0" fmla="*/ 0 w 254"/>
              <a:gd name="T1" fmla="*/ 4 h 197"/>
              <a:gd name="T2" fmla="*/ 1 w 254"/>
              <a:gd name="T3" fmla="*/ 3 h 197"/>
              <a:gd name="T4" fmla="*/ 1 w 254"/>
              <a:gd name="T5" fmla="*/ 0 h 197"/>
              <a:gd name="T6" fmla="*/ 2 w 254"/>
              <a:gd name="T7" fmla="*/ 1 h 197"/>
              <a:gd name="T8" fmla="*/ 3 w 254"/>
              <a:gd name="T9" fmla="*/ 1 h 197"/>
              <a:gd name="T10" fmla="*/ 6 w 254"/>
              <a:gd name="T11" fmla="*/ 3 h 197"/>
              <a:gd name="T12" fmla="*/ 5 w 254"/>
              <a:gd name="T13" fmla="*/ 4 h 197"/>
              <a:gd name="T14" fmla="*/ 3 w 254"/>
              <a:gd name="T15" fmla="*/ 3 h 197"/>
              <a:gd name="T16" fmla="*/ 2 w 254"/>
              <a:gd name="T17" fmla="*/ 5 h 197"/>
              <a:gd name="T18" fmla="*/ 1 w 254"/>
              <a:gd name="T19" fmla="*/ 3 h 197"/>
              <a:gd name="T20" fmla="*/ 0 w 254"/>
              <a:gd name="T21" fmla="*/ 4 h 1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54"/>
              <a:gd name="T34" fmla="*/ 0 h 197"/>
              <a:gd name="T35" fmla="*/ 254 w 254"/>
              <a:gd name="T36" fmla="*/ 197 h 1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54" h="197">
                <a:moveTo>
                  <a:pt x="0" y="161"/>
                </a:moveTo>
                <a:lnTo>
                  <a:pt x="36" y="123"/>
                </a:lnTo>
                <a:lnTo>
                  <a:pt x="59" y="0"/>
                </a:lnTo>
                <a:lnTo>
                  <a:pt x="80" y="45"/>
                </a:lnTo>
                <a:lnTo>
                  <a:pt x="140" y="55"/>
                </a:lnTo>
                <a:lnTo>
                  <a:pt x="254" y="145"/>
                </a:lnTo>
                <a:lnTo>
                  <a:pt x="239" y="176"/>
                </a:lnTo>
                <a:lnTo>
                  <a:pt x="136" y="134"/>
                </a:lnTo>
                <a:lnTo>
                  <a:pt x="73" y="197"/>
                </a:lnTo>
                <a:lnTo>
                  <a:pt x="57" y="145"/>
                </a:lnTo>
                <a:lnTo>
                  <a:pt x="0" y="16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6" name="Freeform 274">
            <a:extLst>
              <a:ext uri="{FF2B5EF4-FFF2-40B4-BE49-F238E27FC236}">
                <a16:creationId xmlns:a16="http://schemas.microsoft.com/office/drawing/2014/main" xmlns="" id="{F97A3822-EF70-43FA-81D2-B0EAF84FFD6F}"/>
              </a:ext>
            </a:extLst>
          </p:cNvPr>
          <p:cNvSpPr>
            <a:spLocks/>
          </p:cNvSpPr>
          <p:nvPr/>
        </p:nvSpPr>
        <p:spPr bwMode="auto">
          <a:xfrm>
            <a:off x="8270978" y="3185549"/>
            <a:ext cx="121300" cy="132068"/>
          </a:xfrm>
          <a:custGeom>
            <a:avLst/>
            <a:gdLst>
              <a:gd name="T0" fmla="*/ 0 w 255"/>
              <a:gd name="T1" fmla="*/ 6 h 286"/>
              <a:gd name="T2" fmla="*/ 2 w 255"/>
              <a:gd name="T3" fmla="*/ 0 h 286"/>
              <a:gd name="T4" fmla="*/ 3 w 255"/>
              <a:gd name="T5" fmla="*/ 0 h 286"/>
              <a:gd name="T6" fmla="*/ 2 w 255"/>
              <a:gd name="T7" fmla="*/ 3 h 286"/>
              <a:gd name="T8" fmla="*/ 3 w 255"/>
              <a:gd name="T9" fmla="*/ 2 h 286"/>
              <a:gd name="T10" fmla="*/ 3 w 255"/>
              <a:gd name="T11" fmla="*/ 3 h 286"/>
              <a:gd name="T12" fmla="*/ 5 w 255"/>
              <a:gd name="T13" fmla="*/ 3 h 286"/>
              <a:gd name="T14" fmla="*/ 5 w 255"/>
              <a:gd name="T15" fmla="*/ 4 h 286"/>
              <a:gd name="T16" fmla="*/ 5 w 255"/>
              <a:gd name="T17" fmla="*/ 4 h 286"/>
              <a:gd name="T18" fmla="*/ 5 w 255"/>
              <a:gd name="T19" fmla="*/ 6 h 286"/>
              <a:gd name="T20" fmla="*/ 6 w 255"/>
              <a:gd name="T21" fmla="*/ 5 h 286"/>
              <a:gd name="T22" fmla="*/ 6 w 255"/>
              <a:gd name="T23" fmla="*/ 6 h 286"/>
              <a:gd name="T24" fmla="*/ 5 w 255"/>
              <a:gd name="T25" fmla="*/ 7 h 286"/>
              <a:gd name="T26" fmla="*/ 5 w 255"/>
              <a:gd name="T27" fmla="*/ 6 h 286"/>
              <a:gd name="T28" fmla="*/ 5 w 255"/>
              <a:gd name="T29" fmla="*/ 7 h 286"/>
              <a:gd name="T30" fmla="*/ 5 w 255"/>
              <a:gd name="T31" fmla="*/ 5 h 286"/>
              <a:gd name="T32" fmla="*/ 3 w 255"/>
              <a:gd name="T33" fmla="*/ 7 h 286"/>
              <a:gd name="T34" fmla="*/ 4 w 255"/>
              <a:gd name="T35" fmla="*/ 6 h 286"/>
              <a:gd name="T36" fmla="*/ 3 w 255"/>
              <a:gd name="T37" fmla="*/ 6 h 286"/>
              <a:gd name="T38" fmla="*/ 3 w 255"/>
              <a:gd name="T39" fmla="*/ 5 h 286"/>
              <a:gd name="T40" fmla="*/ 0 w 255"/>
              <a:gd name="T41" fmla="*/ 6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55"/>
              <a:gd name="T64" fmla="*/ 0 h 286"/>
              <a:gd name="T65" fmla="*/ 255 w 255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55" h="286">
                <a:moveTo>
                  <a:pt x="0" y="223"/>
                </a:moveTo>
                <a:lnTo>
                  <a:pt x="106" y="15"/>
                </a:lnTo>
                <a:lnTo>
                  <a:pt x="146" y="0"/>
                </a:lnTo>
                <a:lnTo>
                  <a:pt x="97" y="112"/>
                </a:lnTo>
                <a:lnTo>
                  <a:pt x="130" y="87"/>
                </a:lnTo>
                <a:lnTo>
                  <a:pt x="152" y="135"/>
                </a:lnTo>
                <a:lnTo>
                  <a:pt x="219" y="135"/>
                </a:lnTo>
                <a:lnTo>
                  <a:pt x="205" y="177"/>
                </a:lnTo>
                <a:lnTo>
                  <a:pt x="240" y="173"/>
                </a:lnTo>
                <a:lnTo>
                  <a:pt x="214" y="219"/>
                </a:lnTo>
                <a:lnTo>
                  <a:pt x="248" y="194"/>
                </a:lnTo>
                <a:lnTo>
                  <a:pt x="255" y="237"/>
                </a:lnTo>
                <a:lnTo>
                  <a:pt x="222" y="286"/>
                </a:lnTo>
                <a:lnTo>
                  <a:pt x="219" y="250"/>
                </a:lnTo>
                <a:lnTo>
                  <a:pt x="204" y="269"/>
                </a:lnTo>
                <a:lnTo>
                  <a:pt x="204" y="214"/>
                </a:lnTo>
                <a:lnTo>
                  <a:pt x="140" y="269"/>
                </a:lnTo>
                <a:lnTo>
                  <a:pt x="178" y="233"/>
                </a:lnTo>
                <a:lnTo>
                  <a:pt x="123" y="237"/>
                </a:lnTo>
                <a:lnTo>
                  <a:pt x="138" y="217"/>
                </a:lnTo>
                <a:lnTo>
                  <a:pt x="0" y="22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Freeform 275">
            <a:extLst>
              <a:ext uri="{FF2B5EF4-FFF2-40B4-BE49-F238E27FC236}">
                <a16:creationId xmlns:a16="http://schemas.microsoft.com/office/drawing/2014/main" xmlns="" id="{0A0BDE8D-A289-4C2C-B4F6-4EEB9E5A14DE}"/>
              </a:ext>
            </a:extLst>
          </p:cNvPr>
          <p:cNvSpPr>
            <a:spLocks/>
          </p:cNvSpPr>
          <p:nvPr/>
        </p:nvSpPr>
        <p:spPr bwMode="auto">
          <a:xfrm>
            <a:off x="7974467" y="4671709"/>
            <a:ext cx="151625" cy="838551"/>
          </a:xfrm>
          <a:custGeom>
            <a:avLst/>
            <a:gdLst>
              <a:gd name="T0" fmla="*/ 0 w 317"/>
              <a:gd name="T1" fmla="*/ 33 h 1850"/>
              <a:gd name="T2" fmla="*/ 1 w 317"/>
              <a:gd name="T3" fmla="*/ 32 h 1850"/>
              <a:gd name="T4" fmla="*/ 1 w 317"/>
              <a:gd name="T5" fmla="*/ 33 h 1850"/>
              <a:gd name="T6" fmla="*/ 3 w 317"/>
              <a:gd name="T7" fmla="*/ 31 h 1850"/>
              <a:gd name="T8" fmla="*/ 2 w 317"/>
              <a:gd name="T9" fmla="*/ 30 h 1850"/>
              <a:gd name="T10" fmla="*/ 3 w 317"/>
              <a:gd name="T11" fmla="*/ 27 h 1850"/>
              <a:gd name="T12" fmla="*/ 1 w 317"/>
              <a:gd name="T13" fmla="*/ 27 h 1850"/>
              <a:gd name="T14" fmla="*/ 2 w 317"/>
              <a:gd name="T15" fmla="*/ 22 h 1850"/>
              <a:gd name="T16" fmla="*/ 3 w 317"/>
              <a:gd name="T17" fmla="*/ 17 h 1850"/>
              <a:gd name="T18" fmla="*/ 3 w 317"/>
              <a:gd name="T19" fmla="*/ 13 h 1850"/>
              <a:gd name="T20" fmla="*/ 5 w 317"/>
              <a:gd name="T21" fmla="*/ 4 h 1850"/>
              <a:gd name="T22" fmla="*/ 4 w 317"/>
              <a:gd name="T23" fmla="*/ 1 h 1850"/>
              <a:gd name="T24" fmla="*/ 5 w 317"/>
              <a:gd name="T25" fmla="*/ 0 h 1850"/>
              <a:gd name="T26" fmla="*/ 6 w 317"/>
              <a:gd name="T27" fmla="*/ 2 h 1850"/>
              <a:gd name="T28" fmla="*/ 7 w 317"/>
              <a:gd name="T29" fmla="*/ 6 h 1850"/>
              <a:gd name="T30" fmla="*/ 7 w 317"/>
              <a:gd name="T31" fmla="*/ 6 h 1850"/>
              <a:gd name="T32" fmla="*/ 7 w 317"/>
              <a:gd name="T33" fmla="*/ 7 h 1850"/>
              <a:gd name="T34" fmla="*/ 6 w 317"/>
              <a:gd name="T35" fmla="*/ 7 h 1850"/>
              <a:gd name="T36" fmla="*/ 6 w 317"/>
              <a:gd name="T37" fmla="*/ 10 h 1850"/>
              <a:gd name="T38" fmla="*/ 5 w 317"/>
              <a:gd name="T39" fmla="*/ 11 h 1850"/>
              <a:gd name="T40" fmla="*/ 5 w 317"/>
              <a:gd name="T41" fmla="*/ 15 h 1850"/>
              <a:gd name="T42" fmla="*/ 5 w 317"/>
              <a:gd name="T43" fmla="*/ 18 h 1850"/>
              <a:gd name="T44" fmla="*/ 4 w 317"/>
              <a:gd name="T45" fmla="*/ 21 h 1850"/>
              <a:gd name="T46" fmla="*/ 3 w 317"/>
              <a:gd name="T47" fmla="*/ 28 h 1850"/>
              <a:gd name="T48" fmla="*/ 4 w 317"/>
              <a:gd name="T49" fmla="*/ 31 h 1850"/>
              <a:gd name="T50" fmla="*/ 3 w 317"/>
              <a:gd name="T51" fmla="*/ 31 h 1850"/>
              <a:gd name="T52" fmla="*/ 3 w 317"/>
              <a:gd name="T53" fmla="*/ 33 h 1850"/>
              <a:gd name="T54" fmla="*/ 2 w 317"/>
              <a:gd name="T55" fmla="*/ 38 h 1850"/>
              <a:gd name="T56" fmla="*/ 2 w 317"/>
              <a:gd name="T57" fmla="*/ 39 h 1850"/>
              <a:gd name="T58" fmla="*/ 3 w 317"/>
              <a:gd name="T59" fmla="*/ 38 h 1850"/>
              <a:gd name="T60" fmla="*/ 3 w 317"/>
              <a:gd name="T61" fmla="*/ 40 h 1850"/>
              <a:gd name="T62" fmla="*/ 6 w 317"/>
              <a:gd name="T63" fmla="*/ 41 h 1850"/>
              <a:gd name="T64" fmla="*/ 4 w 317"/>
              <a:gd name="T65" fmla="*/ 41 h 1850"/>
              <a:gd name="T66" fmla="*/ 4 w 317"/>
              <a:gd name="T67" fmla="*/ 43 h 1850"/>
              <a:gd name="T68" fmla="*/ 3 w 317"/>
              <a:gd name="T69" fmla="*/ 42 h 1850"/>
              <a:gd name="T70" fmla="*/ 4 w 317"/>
              <a:gd name="T71" fmla="*/ 42 h 1850"/>
              <a:gd name="T72" fmla="*/ 3 w 317"/>
              <a:gd name="T73" fmla="*/ 41 h 1850"/>
              <a:gd name="T74" fmla="*/ 2 w 317"/>
              <a:gd name="T75" fmla="*/ 40 h 1850"/>
              <a:gd name="T76" fmla="*/ 2 w 317"/>
              <a:gd name="T77" fmla="*/ 40 h 1850"/>
              <a:gd name="T78" fmla="*/ 1 w 317"/>
              <a:gd name="T79" fmla="*/ 39 h 1850"/>
              <a:gd name="T80" fmla="*/ 1 w 317"/>
              <a:gd name="T81" fmla="*/ 38 h 1850"/>
              <a:gd name="T82" fmla="*/ 1 w 317"/>
              <a:gd name="T83" fmla="*/ 38 h 1850"/>
              <a:gd name="T84" fmla="*/ 1 w 317"/>
              <a:gd name="T85" fmla="*/ 37 h 1850"/>
              <a:gd name="T86" fmla="*/ 1 w 317"/>
              <a:gd name="T87" fmla="*/ 35 h 1850"/>
              <a:gd name="T88" fmla="*/ 2 w 317"/>
              <a:gd name="T89" fmla="*/ 35 h 1850"/>
              <a:gd name="T90" fmla="*/ 1 w 317"/>
              <a:gd name="T91" fmla="*/ 34 h 1850"/>
              <a:gd name="T92" fmla="*/ 1 w 317"/>
              <a:gd name="T93" fmla="*/ 33 h 1850"/>
              <a:gd name="T94" fmla="*/ 0 w 317"/>
              <a:gd name="T95" fmla="*/ 33 h 185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17"/>
              <a:gd name="T145" fmla="*/ 0 h 1850"/>
              <a:gd name="T146" fmla="*/ 317 w 317"/>
              <a:gd name="T147" fmla="*/ 1850 h 185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17" h="1850">
                <a:moveTo>
                  <a:pt x="0" y="1447"/>
                </a:moveTo>
                <a:lnTo>
                  <a:pt x="22" y="1397"/>
                </a:lnTo>
                <a:lnTo>
                  <a:pt x="68" y="1434"/>
                </a:lnTo>
                <a:lnTo>
                  <a:pt x="108" y="1339"/>
                </a:lnTo>
                <a:lnTo>
                  <a:pt x="91" y="1302"/>
                </a:lnTo>
                <a:lnTo>
                  <a:pt x="124" y="1171"/>
                </a:lnTo>
                <a:lnTo>
                  <a:pt x="67" y="1160"/>
                </a:lnTo>
                <a:lnTo>
                  <a:pt x="74" y="948"/>
                </a:lnTo>
                <a:lnTo>
                  <a:pt x="153" y="726"/>
                </a:lnTo>
                <a:lnTo>
                  <a:pt x="152" y="541"/>
                </a:lnTo>
                <a:lnTo>
                  <a:pt x="207" y="188"/>
                </a:lnTo>
                <a:lnTo>
                  <a:pt x="188" y="32"/>
                </a:lnTo>
                <a:lnTo>
                  <a:pt x="226" y="0"/>
                </a:lnTo>
                <a:lnTo>
                  <a:pt x="266" y="81"/>
                </a:lnTo>
                <a:lnTo>
                  <a:pt x="289" y="246"/>
                </a:lnTo>
                <a:lnTo>
                  <a:pt x="317" y="249"/>
                </a:lnTo>
                <a:lnTo>
                  <a:pt x="312" y="304"/>
                </a:lnTo>
                <a:lnTo>
                  <a:pt x="270" y="327"/>
                </a:lnTo>
                <a:lnTo>
                  <a:pt x="271" y="435"/>
                </a:lnTo>
                <a:lnTo>
                  <a:pt x="226" y="496"/>
                </a:lnTo>
                <a:lnTo>
                  <a:pt x="192" y="648"/>
                </a:lnTo>
                <a:lnTo>
                  <a:pt x="218" y="791"/>
                </a:lnTo>
                <a:lnTo>
                  <a:pt x="168" y="913"/>
                </a:lnTo>
                <a:lnTo>
                  <a:pt x="135" y="1218"/>
                </a:lnTo>
                <a:lnTo>
                  <a:pt x="162" y="1329"/>
                </a:lnTo>
                <a:lnTo>
                  <a:pt x="137" y="1339"/>
                </a:lnTo>
                <a:lnTo>
                  <a:pt x="148" y="1438"/>
                </a:lnTo>
                <a:lnTo>
                  <a:pt x="83" y="1643"/>
                </a:lnTo>
                <a:lnTo>
                  <a:pt x="90" y="1677"/>
                </a:lnTo>
                <a:lnTo>
                  <a:pt x="121" y="1664"/>
                </a:lnTo>
                <a:lnTo>
                  <a:pt x="135" y="1743"/>
                </a:lnTo>
                <a:lnTo>
                  <a:pt x="271" y="1761"/>
                </a:lnTo>
                <a:lnTo>
                  <a:pt x="180" y="1792"/>
                </a:lnTo>
                <a:lnTo>
                  <a:pt x="168" y="1850"/>
                </a:lnTo>
                <a:lnTo>
                  <a:pt x="129" y="1834"/>
                </a:lnTo>
                <a:lnTo>
                  <a:pt x="171" y="1797"/>
                </a:lnTo>
                <a:lnTo>
                  <a:pt x="107" y="1780"/>
                </a:lnTo>
                <a:lnTo>
                  <a:pt x="98" y="1715"/>
                </a:lnTo>
                <a:lnTo>
                  <a:pt x="80" y="1746"/>
                </a:lnTo>
                <a:lnTo>
                  <a:pt x="56" y="1685"/>
                </a:lnTo>
                <a:lnTo>
                  <a:pt x="68" y="1668"/>
                </a:lnTo>
                <a:lnTo>
                  <a:pt x="36" y="1638"/>
                </a:lnTo>
                <a:lnTo>
                  <a:pt x="67" y="1607"/>
                </a:lnTo>
                <a:lnTo>
                  <a:pt x="38" y="1516"/>
                </a:lnTo>
                <a:lnTo>
                  <a:pt x="89" y="1526"/>
                </a:lnTo>
                <a:lnTo>
                  <a:pt x="38" y="1478"/>
                </a:lnTo>
                <a:lnTo>
                  <a:pt x="51" y="1446"/>
                </a:lnTo>
                <a:lnTo>
                  <a:pt x="0" y="144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8" name="Freeform 276">
            <a:extLst>
              <a:ext uri="{FF2B5EF4-FFF2-40B4-BE49-F238E27FC236}">
                <a16:creationId xmlns:a16="http://schemas.microsoft.com/office/drawing/2014/main" xmlns="" id="{431F91E5-8324-4069-9869-A67D12AB6A05}"/>
              </a:ext>
            </a:extLst>
          </p:cNvPr>
          <p:cNvSpPr>
            <a:spLocks/>
          </p:cNvSpPr>
          <p:nvPr/>
        </p:nvSpPr>
        <p:spPr bwMode="auto">
          <a:xfrm>
            <a:off x="7981205" y="5376601"/>
            <a:ext cx="11793" cy="31824"/>
          </a:xfrm>
          <a:custGeom>
            <a:avLst/>
            <a:gdLst>
              <a:gd name="T0" fmla="*/ 0 w 23"/>
              <a:gd name="T1" fmla="*/ 1 h 69"/>
              <a:gd name="T2" fmla="*/ 0 w 23"/>
              <a:gd name="T3" fmla="*/ 0 h 69"/>
              <a:gd name="T4" fmla="*/ 1 w 23"/>
              <a:gd name="T5" fmla="*/ 2 h 69"/>
              <a:gd name="T6" fmla="*/ 0 w 23"/>
              <a:gd name="T7" fmla="*/ 1 h 69"/>
              <a:gd name="T8" fmla="*/ 0 60000 65536"/>
              <a:gd name="T9" fmla="*/ 0 60000 65536"/>
              <a:gd name="T10" fmla="*/ 0 60000 65536"/>
              <a:gd name="T11" fmla="*/ 0 60000 65536"/>
              <a:gd name="T12" fmla="*/ 0 w 23"/>
              <a:gd name="T13" fmla="*/ 0 h 69"/>
              <a:gd name="T14" fmla="*/ 23 w 23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" h="69">
                <a:moveTo>
                  <a:pt x="0" y="31"/>
                </a:moveTo>
                <a:lnTo>
                  <a:pt x="7" y="0"/>
                </a:lnTo>
                <a:lnTo>
                  <a:pt x="23" y="69"/>
                </a:lnTo>
                <a:lnTo>
                  <a:pt x="0" y="3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9" name="Freeform 277">
            <a:extLst>
              <a:ext uri="{FF2B5EF4-FFF2-40B4-BE49-F238E27FC236}">
                <a16:creationId xmlns:a16="http://schemas.microsoft.com/office/drawing/2014/main" xmlns="" id="{E915D56B-E5F6-46F2-895B-10EB87D7F9CD}"/>
              </a:ext>
            </a:extLst>
          </p:cNvPr>
          <p:cNvSpPr>
            <a:spLocks/>
          </p:cNvSpPr>
          <p:nvPr/>
        </p:nvSpPr>
        <p:spPr bwMode="auto">
          <a:xfrm>
            <a:off x="7994683" y="5206345"/>
            <a:ext cx="10108" cy="38188"/>
          </a:xfrm>
          <a:custGeom>
            <a:avLst/>
            <a:gdLst>
              <a:gd name="T0" fmla="*/ 0 w 23"/>
              <a:gd name="T1" fmla="*/ 2 h 85"/>
              <a:gd name="T2" fmla="*/ 1 w 23"/>
              <a:gd name="T3" fmla="*/ 0 h 85"/>
              <a:gd name="T4" fmla="*/ 1 w 23"/>
              <a:gd name="T5" fmla="*/ 2 h 85"/>
              <a:gd name="T6" fmla="*/ 0 w 23"/>
              <a:gd name="T7" fmla="*/ 2 h 85"/>
              <a:gd name="T8" fmla="*/ 0 60000 65536"/>
              <a:gd name="T9" fmla="*/ 0 60000 65536"/>
              <a:gd name="T10" fmla="*/ 0 60000 65536"/>
              <a:gd name="T11" fmla="*/ 0 60000 65536"/>
              <a:gd name="T12" fmla="*/ 0 w 23"/>
              <a:gd name="T13" fmla="*/ 0 h 85"/>
              <a:gd name="T14" fmla="*/ 23 w 23"/>
              <a:gd name="T15" fmla="*/ 85 h 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" h="85">
                <a:moveTo>
                  <a:pt x="0" y="75"/>
                </a:moveTo>
                <a:lnTo>
                  <a:pt x="23" y="0"/>
                </a:lnTo>
                <a:lnTo>
                  <a:pt x="23" y="85"/>
                </a:lnTo>
                <a:lnTo>
                  <a:pt x="0" y="7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0" name="Freeform 278">
            <a:extLst>
              <a:ext uri="{FF2B5EF4-FFF2-40B4-BE49-F238E27FC236}">
                <a16:creationId xmlns:a16="http://schemas.microsoft.com/office/drawing/2014/main" xmlns="" id="{AEE43C44-FABA-421D-A42E-6BE306F5372D}"/>
              </a:ext>
            </a:extLst>
          </p:cNvPr>
          <p:cNvSpPr>
            <a:spLocks/>
          </p:cNvSpPr>
          <p:nvPr/>
        </p:nvSpPr>
        <p:spPr bwMode="auto">
          <a:xfrm>
            <a:off x="8006476" y="5500713"/>
            <a:ext cx="25271" cy="17503"/>
          </a:xfrm>
          <a:custGeom>
            <a:avLst/>
            <a:gdLst>
              <a:gd name="T0" fmla="*/ 0 w 51"/>
              <a:gd name="T1" fmla="*/ 0 h 39"/>
              <a:gd name="T2" fmla="*/ 1 w 51"/>
              <a:gd name="T3" fmla="*/ 0 h 39"/>
              <a:gd name="T4" fmla="*/ 1 w 51"/>
              <a:gd name="T5" fmla="*/ 1 h 39"/>
              <a:gd name="T6" fmla="*/ 0 w 51"/>
              <a:gd name="T7" fmla="*/ 0 h 39"/>
              <a:gd name="T8" fmla="*/ 0 60000 65536"/>
              <a:gd name="T9" fmla="*/ 0 60000 65536"/>
              <a:gd name="T10" fmla="*/ 0 60000 65536"/>
              <a:gd name="T11" fmla="*/ 0 60000 65536"/>
              <a:gd name="T12" fmla="*/ 0 w 51"/>
              <a:gd name="T13" fmla="*/ 0 h 39"/>
              <a:gd name="T14" fmla="*/ 51 w 51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" h="39">
                <a:moveTo>
                  <a:pt x="0" y="0"/>
                </a:moveTo>
                <a:lnTo>
                  <a:pt x="49" y="9"/>
                </a:lnTo>
                <a:lnTo>
                  <a:pt x="51" y="39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1" name="Freeform 279">
            <a:extLst>
              <a:ext uri="{FF2B5EF4-FFF2-40B4-BE49-F238E27FC236}">
                <a16:creationId xmlns:a16="http://schemas.microsoft.com/office/drawing/2014/main" xmlns="" id="{68597056-7EAB-4CCE-84A2-EB60E6922299}"/>
              </a:ext>
            </a:extLst>
          </p:cNvPr>
          <p:cNvSpPr>
            <a:spLocks/>
          </p:cNvSpPr>
          <p:nvPr/>
        </p:nvSpPr>
        <p:spPr bwMode="auto">
          <a:xfrm>
            <a:off x="8011530" y="5462525"/>
            <a:ext cx="35379" cy="39779"/>
          </a:xfrm>
          <a:custGeom>
            <a:avLst/>
            <a:gdLst>
              <a:gd name="T0" fmla="*/ 0 w 75"/>
              <a:gd name="T1" fmla="*/ 0 h 88"/>
              <a:gd name="T2" fmla="*/ 1 w 75"/>
              <a:gd name="T3" fmla="*/ 0 h 88"/>
              <a:gd name="T4" fmla="*/ 0 w 75"/>
              <a:gd name="T5" fmla="*/ 1 h 88"/>
              <a:gd name="T6" fmla="*/ 2 w 75"/>
              <a:gd name="T7" fmla="*/ 1 h 88"/>
              <a:gd name="T8" fmla="*/ 1 w 75"/>
              <a:gd name="T9" fmla="*/ 2 h 88"/>
              <a:gd name="T10" fmla="*/ 0 w 75"/>
              <a:gd name="T11" fmla="*/ 0 h 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5"/>
              <a:gd name="T19" fmla="*/ 0 h 88"/>
              <a:gd name="T20" fmla="*/ 75 w 75"/>
              <a:gd name="T21" fmla="*/ 88 h 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5" h="88">
                <a:moveTo>
                  <a:pt x="0" y="15"/>
                </a:moveTo>
                <a:lnTo>
                  <a:pt x="21" y="0"/>
                </a:lnTo>
                <a:lnTo>
                  <a:pt x="19" y="42"/>
                </a:lnTo>
                <a:lnTo>
                  <a:pt x="75" y="57"/>
                </a:lnTo>
                <a:lnTo>
                  <a:pt x="39" y="88"/>
                </a:lnTo>
                <a:lnTo>
                  <a:pt x="0" y="1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2" name="Freeform 280">
            <a:extLst>
              <a:ext uri="{FF2B5EF4-FFF2-40B4-BE49-F238E27FC236}">
                <a16:creationId xmlns:a16="http://schemas.microsoft.com/office/drawing/2014/main" xmlns="" id="{AAA2BE82-760C-470A-AA18-9A7C55B4B3FC}"/>
              </a:ext>
            </a:extLst>
          </p:cNvPr>
          <p:cNvSpPr>
            <a:spLocks/>
          </p:cNvSpPr>
          <p:nvPr/>
        </p:nvSpPr>
        <p:spPr bwMode="auto">
          <a:xfrm>
            <a:off x="8038486" y="5513442"/>
            <a:ext cx="18532" cy="11138"/>
          </a:xfrm>
          <a:custGeom>
            <a:avLst/>
            <a:gdLst>
              <a:gd name="T0" fmla="*/ 0 w 40"/>
              <a:gd name="T1" fmla="*/ 1 h 23"/>
              <a:gd name="T2" fmla="*/ 0 w 40"/>
              <a:gd name="T3" fmla="*/ 0 h 23"/>
              <a:gd name="T4" fmla="*/ 1 w 40"/>
              <a:gd name="T5" fmla="*/ 1 h 23"/>
              <a:gd name="T6" fmla="*/ 0 w 40"/>
              <a:gd name="T7" fmla="*/ 1 h 23"/>
              <a:gd name="T8" fmla="*/ 0 60000 65536"/>
              <a:gd name="T9" fmla="*/ 0 60000 65536"/>
              <a:gd name="T10" fmla="*/ 0 60000 65536"/>
              <a:gd name="T11" fmla="*/ 0 60000 65536"/>
              <a:gd name="T12" fmla="*/ 0 w 40"/>
              <a:gd name="T13" fmla="*/ 0 h 23"/>
              <a:gd name="T14" fmla="*/ 40 w 40"/>
              <a:gd name="T15" fmla="*/ 23 h 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" h="23">
                <a:moveTo>
                  <a:pt x="0" y="17"/>
                </a:moveTo>
                <a:lnTo>
                  <a:pt x="11" y="0"/>
                </a:lnTo>
                <a:lnTo>
                  <a:pt x="40" y="23"/>
                </a:lnTo>
                <a:lnTo>
                  <a:pt x="0" y="1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3" name="Freeform 281">
            <a:extLst>
              <a:ext uri="{FF2B5EF4-FFF2-40B4-BE49-F238E27FC236}">
                <a16:creationId xmlns:a16="http://schemas.microsoft.com/office/drawing/2014/main" xmlns="" id="{432FA93B-AA10-4B91-B86F-4B89E11F3983}"/>
              </a:ext>
            </a:extLst>
          </p:cNvPr>
          <p:cNvSpPr>
            <a:spLocks/>
          </p:cNvSpPr>
          <p:nvPr/>
        </p:nvSpPr>
        <p:spPr bwMode="auto">
          <a:xfrm>
            <a:off x="8051964" y="5481619"/>
            <a:ext cx="50542" cy="58874"/>
          </a:xfrm>
          <a:custGeom>
            <a:avLst/>
            <a:gdLst>
              <a:gd name="T0" fmla="*/ 0 w 104"/>
              <a:gd name="T1" fmla="*/ 2 h 134"/>
              <a:gd name="T2" fmla="*/ 0 w 104"/>
              <a:gd name="T3" fmla="*/ 2 h 134"/>
              <a:gd name="T4" fmla="*/ 2 w 104"/>
              <a:gd name="T5" fmla="*/ 2 h 134"/>
              <a:gd name="T6" fmla="*/ 1 w 104"/>
              <a:gd name="T7" fmla="*/ 1 h 134"/>
              <a:gd name="T8" fmla="*/ 2 w 104"/>
              <a:gd name="T9" fmla="*/ 1 h 134"/>
              <a:gd name="T10" fmla="*/ 1 w 104"/>
              <a:gd name="T11" fmla="*/ 1 h 134"/>
              <a:gd name="T12" fmla="*/ 1 w 104"/>
              <a:gd name="T13" fmla="*/ 0 h 134"/>
              <a:gd name="T14" fmla="*/ 2 w 104"/>
              <a:gd name="T15" fmla="*/ 0 h 134"/>
              <a:gd name="T16" fmla="*/ 3 w 104"/>
              <a:gd name="T17" fmla="*/ 3 h 134"/>
              <a:gd name="T18" fmla="*/ 0 w 104"/>
              <a:gd name="T19" fmla="*/ 2 h 1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4"/>
              <a:gd name="T31" fmla="*/ 0 h 134"/>
              <a:gd name="T32" fmla="*/ 104 w 104"/>
              <a:gd name="T33" fmla="*/ 134 h 1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4" h="134">
                <a:moveTo>
                  <a:pt x="0" y="108"/>
                </a:moveTo>
                <a:lnTo>
                  <a:pt x="15" y="88"/>
                </a:lnTo>
                <a:lnTo>
                  <a:pt x="73" y="100"/>
                </a:lnTo>
                <a:lnTo>
                  <a:pt x="47" y="65"/>
                </a:lnTo>
                <a:lnTo>
                  <a:pt x="74" y="44"/>
                </a:lnTo>
                <a:lnTo>
                  <a:pt x="32" y="40"/>
                </a:lnTo>
                <a:lnTo>
                  <a:pt x="32" y="7"/>
                </a:lnTo>
                <a:lnTo>
                  <a:pt x="102" y="0"/>
                </a:lnTo>
                <a:lnTo>
                  <a:pt x="104" y="134"/>
                </a:lnTo>
                <a:lnTo>
                  <a:pt x="0" y="10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4" name="Freeform 282">
            <a:extLst>
              <a:ext uri="{FF2B5EF4-FFF2-40B4-BE49-F238E27FC236}">
                <a16:creationId xmlns:a16="http://schemas.microsoft.com/office/drawing/2014/main" xmlns="" id="{56D175AE-00EB-40A1-940F-4FD8582A2DC1}"/>
              </a:ext>
            </a:extLst>
          </p:cNvPr>
          <p:cNvSpPr>
            <a:spLocks/>
          </p:cNvSpPr>
          <p:nvPr/>
        </p:nvSpPr>
        <p:spPr bwMode="auto">
          <a:xfrm>
            <a:off x="8077235" y="5550040"/>
            <a:ext cx="37064" cy="12729"/>
          </a:xfrm>
          <a:custGeom>
            <a:avLst/>
            <a:gdLst>
              <a:gd name="T0" fmla="*/ 0 w 78"/>
              <a:gd name="T1" fmla="*/ 0 h 28"/>
              <a:gd name="T2" fmla="*/ 2 w 78"/>
              <a:gd name="T3" fmla="*/ 0 h 28"/>
              <a:gd name="T4" fmla="*/ 2 w 78"/>
              <a:gd name="T5" fmla="*/ 1 h 28"/>
              <a:gd name="T6" fmla="*/ 0 w 78"/>
              <a:gd name="T7" fmla="*/ 0 h 28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28"/>
              <a:gd name="T14" fmla="*/ 78 w 78"/>
              <a:gd name="T15" fmla="*/ 28 h 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28">
                <a:moveTo>
                  <a:pt x="0" y="0"/>
                </a:moveTo>
                <a:lnTo>
                  <a:pt x="71" y="7"/>
                </a:lnTo>
                <a:lnTo>
                  <a:pt x="78" y="28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5" name="Freeform 283">
            <a:extLst>
              <a:ext uri="{FF2B5EF4-FFF2-40B4-BE49-F238E27FC236}">
                <a16:creationId xmlns:a16="http://schemas.microsoft.com/office/drawing/2014/main" xmlns="" id="{D3224B66-1C91-4AF2-A23E-A626ABA1CEA0}"/>
              </a:ext>
            </a:extLst>
          </p:cNvPr>
          <p:cNvSpPr>
            <a:spLocks/>
          </p:cNvSpPr>
          <p:nvPr/>
        </p:nvSpPr>
        <p:spPr bwMode="auto">
          <a:xfrm>
            <a:off x="8112614" y="5542084"/>
            <a:ext cx="18532" cy="7956"/>
          </a:xfrm>
          <a:custGeom>
            <a:avLst/>
            <a:gdLst>
              <a:gd name="T0" fmla="*/ 0 w 37"/>
              <a:gd name="T1" fmla="*/ 0 h 18"/>
              <a:gd name="T2" fmla="*/ 0 w 37"/>
              <a:gd name="T3" fmla="*/ 0 h 18"/>
              <a:gd name="T4" fmla="*/ 1 w 37"/>
              <a:gd name="T5" fmla="*/ 0 h 18"/>
              <a:gd name="T6" fmla="*/ 0 w 37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18"/>
              <a:gd name="T14" fmla="*/ 37 w 37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18">
                <a:moveTo>
                  <a:pt x="0" y="18"/>
                </a:moveTo>
                <a:lnTo>
                  <a:pt x="8" y="0"/>
                </a:lnTo>
                <a:lnTo>
                  <a:pt x="37" y="18"/>
                </a:lnTo>
                <a:lnTo>
                  <a:pt x="0" y="1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" name="Freeform 284">
            <a:extLst>
              <a:ext uri="{FF2B5EF4-FFF2-40B4-BE49-F238E27FC236}">
                <a16:creationId xmlns:a16="http://schemas.microsoft.com/office/drawing/2014/main" xmlns="" id="{09C0E0CC-3F85-41E4-B281-98AF2F758E40}"/>
              </a:ext>
            </a:extLst>
          </p:cNvPr>
          <p:cNvSpPr>
            <a:spLocks/>
          </p:cNvSpPr>
          <p:nvPr/>
        </p:nvSpPr>
        <p:spPr bwMode="auto">
          <a:xfrm>
            <a:off x="7913816" y="4071835"/>
            <a:ext cx="219014" cy="330965"/>
          </a:xfrm>
          <a:custGeom>
            <a:avLst/>
            <a:gdLst>
              <a:gd name="T0" fmla="*/ 0 w 459"/>
              <a:gd name="T1" fmla="*/ 11 h 730"/>
              <a:gd name="T2" fmla="*/ 1 w 459"/>
              <a:gd name="T3" fmla="*/ 13 h 730"/>
              <a:gd name="T4" fmla="*/ 3 w 459"/>
              <a:gd name="T5" fmla="*/ 13 h 730"/>
              <a:gd name="T6" fmla="*/ 5 w 459"/>
              <a:gd name="T7" fmla="*/ 15 h 730"/>
              <a:gd name="T8" fmla="*/ 7 w 459"/>
              <a:gd name="T9" fmla="*/ 15 h 730"/>
              <a:gd name="T10" fmla="*/ 7 w 459"/>
              <a:gd name="T11" fmla="*/ 17 h 730"/>
              <a:gd name="T12" fmla="*/ 8 w 459"/>
              <a:gd name="T13" fmla="*/ 17 h 730"/>
              <a:gd name="T14" fmla="*/ 8 w 459"/>
              <a:gd name="T15" fmla="*/ 14 h 730"/>
              <a:gd name="T16" fmla="*/ 8 w 459"/>
              <a:gd name="T17" fmla="*/ 12 h 730"/>
              <a:gd name="T18" fmla="*/ 8 w 459"/>
              <a:gd name="T19" fmla="*/ 12 h 730"/>
              <a:gd name="T20" fmla="*/ 8 w 459"/>
              <a:gd name="T21" fmla="*/ 11 h 730"/>
              <a:gd name="T22" fmla="*/ 10 w 459"/>
              <a:gd name="T23" fmla="*/ 11 h 730"/>
              <a:gd name="T24" fmla="*/ 10 w 459"/>
              <a:gd name="T25" fmla="*/ 11 h 730"/>
              <a:gd name="T26" fmla="*/ 10 w 459"/>
              <a:gd name="T27" fmla="*/ 10 h 730"/>
              <a:gd name="T28" fmla="*/ 10 w 459"/>
              <a:gd name="T29" fmla="*/ 6 h 730"/>
              <a:gd name="T30" fmla="*/ 8 w 459"/>
              <a:gd name="T31" fmla="*/ 7 h 730"/>
              <a:gd name="T32" fmla="*/ 8 w 459"/>
              <a:gd name="T33" fmla="*/ 6 h 730"/>
              <a:gd name="T34" fmla="*/ 6 w 459"/>
              <a:gd name="T35" fmla="*/ 5 h 730"/>
              <a:gd name="T36" fmla="*/ 5 w 459"/>
              <a:gd name="T37" fmla="*/ 3 h 730"/>
              <a:gd name="T38" fmla="*/ 7 w 459"/>
              <a:gd name="T39" fmla="*/ 1 h 730"/>
              <a:gd name="T40" fmla="*/ 6 w 459"/>
              <a:gd name="T41" fmla="*/ 0 h 730"/>
              <a:gd name="T42" fmla="*/ 3 w 459"/>
              <a:gd name="T43" fmla="*/ 1 h 730"/>
              <a:gd name="T44" fmla="*/ 2 w 459"/>
              <a:gd name="T45" fmla="*/ 5 h 730"/>
              <a:gd name="T46" fmla="*/ 1 w 459"/>
              <a:gd name="T47" fmla="*/ 4 h 730"/>
              <a:gd name="T48" fmla="*/ 1 w 459"/>
              <a:gd name="T49" fmla="*/ 5 h 730"/>
              <a:gd name="T50" fmla="*/ 1 w 459"/>
              <a:gd name="T51" fmla="*/ 9 h 730"/>
              <a:gd name="T52" fmla="*/ 2 w 459"/>
              <a:gd name="T53" fmla="*/ 9 h 730"/>
              <a:gd name="T54" fmla="*/ 0 w 459"/>
              <a:gd name="T55" fmla="*/ 11 h 73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59"/>
              <a:gd name="T85" fmla="*/ 0 h 730"/>
              <a:gd name="T86" fmla="*/ 459 w 459"/>
              <a:gd name="T87" fmla="*/ 730 h 73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59" h="730">
                <a:moveTo>
                  <a:pt x="0" y="488"/>
                </a:moveTo>
                <a:lnTo>
                  <a:pt x="56" y="540"/>
                </a:lnTo>
                <a:lnTo>
                  <a:pt x="138" y="552"/>
                </a:lnTo>
                <a:lnTo>
                  <a:pt x="220" y="653"/>
                </a:lnTo>
                <a:lnTo>
                  <a:pt x="330" y="663"/>
                </a:lnTo>
                <a:lnTo>
                  <a:pt x="314" y="713"/>
                </a:lnTo>
                <a:lnTo>
                  <a:pt x="342" y="730"/>
                </a:lnTo>
                <a:lnTo>
                  <a:pt x="359" y="604"/>
                </a:lnTo>
                <a:lnTo>
                  <a:pt x="338" y="525"/>
                </a:lnTo>
                <a:lnTo>
                  <a:pt x="375" y="522"/>
                </a:lnTo>
                <a:lnTo>
                  <a:pt x="349" y="477"/>
                </a:lnTo>
                <a:lnTo>
                  <a:pt x="437" y="461"/>
                </a:lnTo>
                <a:lnTo>
                  <a:pt x="459" y="491"/>
                </a:lnTo>
                <a:lnTo>
                  <a:pt x="424" y="427"/>
                </a:lnTo>
                <a:lnTo>
                  <a:pt x="436" y="274"/>
                </a:lnTo>
                <a:lnTo>
                  <a:pt x="362" y="280"/>
                </a:lnTo>
                <a:lnTo>
                  <a:pt x="338" y="242"/>
                </a:lnTo>
                <a:lnTo>
                  <a:pt x="264" y="231"/>
                </a:lnTo>
                <a:lnTo>
                  <a:pt x="216" y="143"/>
                </a:lnTo>
                <a:lnTo>
                  <a:pt x="289" y="27"/>
                </a:lnTo>
                <a:lnTo>
                  <a:pt x="279" y="0"/>
                </a:lnTo>
                <a:lnTo>
                  <a:pt x="148" y="63"/>
                </a:lnTo>
                <a:lnTo>
                  <a:pt x="78" y="195"/>
                </a:lnTo>
                <a:lnTo>
                  <a:pt x="54" y="165"/>
                </a:lnTo>
                <a:lnTo>
                  <a:pt x="39" y="228"/>
                </a:lnTo>
                <a:lnTo>
                  <a:pt x="54" y="373"/>
                </a:lnTo>
                <a:lnTo>
                  <a:pt x="71" y="373"/>
                </a:lnTo>
                <a:lnTo>
                  <a:pt x="0" y="48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7" name="Freeform 285">
            <a:extLst>
              <a:ext uri="{FF2B5EF4-FFF2-40B4-BE49-F238E27FC236}">
                <a16:creationId xmlns:a16="http://schemas.microsoft.com/office/drawing/2014/main" xmlns="" id="{14F96060-BA1A-4F00-84E4-ECA39B257D5B}"/>
              </a:ext>
            </a:extLst>
          </p:cNvPr>
          <p:cNvSpPr>
            <a:spLocks/>
          </p:cNvSpPr>
          <p:nvPr/>
        </p:nvSpPr>
        <p:spPr bwMode="auto">
          <a:xfrm>
            <a:off x="7787462" y="4098885"/>
            <a:ext cx="57281" cy="54100"/>
          </a:xfrm>
          <a:custGeom>
            <a:avLst/>
            <a:gdLst>
              <a:gd name="T0" fmla="*/ 0 w 118"/>
              <a:gd name="T1" fmla="*/ 0 h 118"/>
              <a:gd name="T2" fmla="*/ 0 w 118"/>
              <a:gd name="T3" fmla="*/ 1 h 118"/>
              <a:gd name="T4" fmla="*/ 1 w 118"/>
              <a:gd name="T5" fmla="*/ 1 h 118"/>
              <a:gd name="T6" fmla="*/ 2 w 118"/>
              <a:gd name="T7" fmla="*/ 3 h 118"/>
              <a:gd name="T8" fmla="*/ 3 w 118"/>
              <a:gd name="T9" fmla="*/ 1 h 118"/>
              <a:gd name="T10" fmla="*/ 2 w 118"/>
              <a:gd name="T11" fmla="*/ 0 h 118"/>
              <a:gd name="T12" fmla="*/ 0 w 118"/>
              <a:gd name="T13" fmla="*/ 0 h 1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"/>
              <a:gd name="T22" fmla="*/ 0 h 118"/>
              <a:gd name="T23" fmla="*/ 118 w 118"/>
              <a:gd name="T24" fmla="*/ 118 h 1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" h="118">
                <a:moveTo>
                  <a:pt x="0" y="0"/>
                </a:moveTo>
                <a:lnTo>
                  <a:pt x="1" y="46"/>
                </a:lnTo>
                <a:lnTo>
                  <a:pt x="26" y="39"/>
                </a:lnTo>
                <a:lnTo>
                  <a:pt x="100" y="118"/>
                </a:lnTo>
                <a:lnTo>
                  <a:pt x="118" y="58"/>
                </a:lnTo>
                <a:lnTo>
                  <a:pt x="79" y="4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8" name="Freeform 286">
            <a:extLst>
              <a:ext uri="{FF2B5EF4-FFF2-40B4-BE49-F238E27FC236}">
                <a16:creationId xmlns:a16="http://schemas.microsoft.com/office/drawing/2014/main" xmlns="" id="{330ED87A-33DB-4D3B-A74F-D24C87937B1D}"/>
              </a:ext>
            </a:extLst>
          </p:cNvPr>
          <p:cNvSpPr>
            <a:spLocks/>
          </p:cNvSpPr>
          <p:nvPr/>
        </p:nvSpPr>
        <p:spPr bwMode="auto">
          <a:xfrm>
            <a:off x="7800940" y="3850662"/>
            <a:ext cx="197113" cy="66829"/>
          </a:xfrm>
          <a:custGeom>
            <a:avLst/>
            <a:gdLst>
              <a:gd name="T0" fmla="*/ 0 w 412"/>
              <a:gd name="T1" fmla="*/ 1 h 149"/>
              <a:gd name="T2" fmla="*/ 1 w 412"/>
              <a:gd name="T3" fmla="*/ 0 h 149"/>
              <a:gd name="T4" fmla="*/ 4 w 412"/>
              <a:gd name="T5" fmla="*/ 0 h 149"/>
              <a:gd name="T6" fmla="*/ 9 w 412"/>
              <a:gd name="T7" fmla="*/ 3 h 149"/>
              <a:gd name="T8" fmla="*/ 6 w 412"/>
              <a:gd name="T9" fmla="*/ 3 h 149"/>
              <a:gd name="T10" fmla="*/ 7 w 412"/>
              <a:gd name="T11" fmla="*/ 3 h 149"/>
              <a:gd name="T12" fmla="*/ 5 w 412"/>
              <a:gd name="T13" fmla="*/ 2 h 149"/>
              <a:gd name="T14" fmla="*/ 3 w 412"/>
              <a:gd name="T15" fmla="*/ 1 h 149"/>
              <a:gd name="T16" fmla="*/ 3 w 412"/>
              <a:gd name="T17" fmla="*/ 1 h 149"/>
              <a:gd name="T18" fmla="*/ 0 w 412"/>
              <a:gd name="T19" fmla="*/ 1 h 14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2"/>
              <a:gd name="T31" fmla="*/ 0 h 149"/>
              <a:gd name="T32" fmla="*/ 412 w 412"/>
              <a:gd name="T33" fmla="*/ 149 h 14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2" h="149">
                <a:moveTo>
                  <a:pt x="0" y="58"/>
                </a:moveTo>
                <a:lnTo>
                  <a:pt x="56" y="7"/>
                </a:lnTo>
                <a:lnTo>
                  <a:pt x="161" y="0"/>
                </a:lnTo>
                <a:lnTo>
                  <a:pt x="412" y="127"/>
                </a:lnTo>
                <a:lnTo>
                  <a:pt x="279" y="149"/>
                </a:lnTo>
                <a:lnTo>
                  <a:pt x="301" y="120"/>
                </a:lnTo>
                <a:lnTo>
                  <a:pt x="236" y="72"/>
                </a:lnTo>
                <a:lnTo>
                  <a:pt x="115" y="43"/>
                </a:lnTo>
                <a:lnTo>
                  <a:pt x="119" y="24"/>
                </a:lnTo>
                <a:lnTo>
                  <a:pt x="0" y="5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9" name="Freeform 287">
            <a:extLst>
              <a:ext uri="{FF2B5EF4-FFF2-40B4-BE49-F238E27FC236}">
                <a16:creationId xmlns:a16="http://schemas.microsoft.com/office/drawing/2014/main" xmlns="" id="{802E3F3A-FEE0-4C25-8C80-84CF3DD0A306}"/>
              </a:ext>
            </a:extLst>
          </p:cNvPr>
          <p:cNvSpPr>
            <a:spLocks/>
          </p:cNvSpPr>
          <p:nvPr/>
        </p:nvSpPr>
        <p:spPr bwMode="auto">
          <a:xfrm>
            <a:off x="8043540" y="3917491"/>
            <a:ext cx="58965" cy="36597"/>
          </a:xfrm>
          <a:custGeom>
            <a:avLst/>
            <a:gdLst>
              <a:gd name="T0" fmla="*/ 0 w 127"/>
              <a:gd name="T1" fmla="*/ 0 h 82"/>
              <a:gd name="T2" fmla="*/ 0 w 127"/>
              <a:gd name="T3" fmla="*/ 2 h 82"/>
              <a:gd name="T4" fmla="*/ 3 w 127"/>
              <a:gd name="T5" fmla="*/ 1 h 82"/>
              <a:gd name="T6" fmla="*/ 2 w 127"/>
              <a:gd name="T7" fmla="*/ 0 h 82"/>
              <a:gd name="T8" fmla="*/ 0 w 127"/>
              <a:gd name="T9" fmla="*/ 0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7"/>
              <a:gd name="T16" fmla="*/ 0 h 82"/>
              <a:gd name="T17" fmla="*/ 127 w 12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7" h="82">
                <a:moveTo>
                  <a:pt x="0" y="0"/>
                </a:moveTo>
                <a:lnTo>
                  <a:pt x="0" y="82"/>
                </a:lnTo>
                <a:lnTo>
                  <a:pt x="127" y="58"/>
                </a:lnTo>
                <a:lnTo>
                  <a:pt x="72" y="9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0" name="Freeform 288">
            <a:extLst>
              <a:ext uri="{FF2B5EF4-FFF2-40B4-BE49-F238E27FC236}">
                <a16:creationId xmlns:a16="http://schemas.microsoft.com/office/drawing/2014/main" xmlns="" id="{E36C5A30-E76C-495E-95FC-5EEB6CCADD28}"/>
              </a:ext>
            </a:extLst>
          </p:cNvPr>
          <p:cNvSpPr>
            <a:spLocks/>
          </p:cNvSpPr>
          <p:nvPr/>
        </p:nvSpPr>
        <p:spPr bwMode="auto">
          <a:xfrm>
            <a:off x="7876753" y="4291418"/>
            <a:ext cx="102768" cy="125703"/>
          </a:xfrm>
          <a:custGeom>
            <a:avLst/>
            <a:gdLst>
              <a:gd name="T0" fmla="*/ 0 w 212"/>
              <a:gd name="T1" fmla="*/ 3 h 275"/>
              <a:gd name="T2" fmla="*/ 0 w 212"/>
              <a:gd name="T3" fmla="*/ 4 h 275"/>
              <a:gd name="T4" fmla="*/ 1 w 212"/>
              <a:gd name="T5" fmla="*/ 4 h 275"/>
              <a:gd name="T6" fmla="*/ 0 w 212"/>
              <a:gd name="T7" fmla="*/ 5 h 275"/>
              <a:gd name="T8" fmla="*/ 0 w 212"/>
              <a:gd name="T9" fmla="*/ 6 h 275"/>
              <a:gd name="T10" fmla="*/ 1 w 212"/>
              <a:gd name="T11" fmla="*/ 7 h 275"/>
              <a:gd name="T12" fmla="*/ 3 w 212"/>
              <a:gd name="T13" fmla="*/ 5 h 275"/>
              <a:gd name="T14" fmla="*/ 5 w 212"/>
              <a:gd name="T15" fmla="*/ 3 h 275"/>
              <a:gd name="T16" fmla="*/ 5 w 212"/>
              <a:gd name="T17" fmla="*/ 1 h 275"/>
              <a:gd name="T18" fmla="*/ 3 w 212"/>
              <a:gd name="T19" fmla="*/ 1 h 275"/>
              <a:gd name="T20" fmla="*/ 2 w 212"/>
              <a:gd name="T21" fmla="*/ 0 h 275"/>
              <a:gd name="T22" fmla="*/ 1 w 212"/>
              <a:gd name="T23" fmla="*/ 1 h 275"/>
              <a:gd name="T24" fmla="*/ 0 w 212"/>
              <a:gd name="T25" fmla="*/ 3 h 2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2"/>
              <a:gd name="T40" fmla="*/ 0 h 275"/>
              <a:gd name="T41" fmla="*/ 212 w 212"/>
              <a:gd name="T42" fmla="*/ 275 h 2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2" h="275">
                <a:moveTo>
                  <a:pt x="0" y="106"/>
                </a:moveTo>
                <a:lnTo>
                  <a:pt x="1" y="160"/>
                </a:lnTo>
                <a:lnTo>
                  <a:pt x="42" y="175"/>
                </a:lnTo>
                <a:lnTo>
                  <a:pt x="18" y="215"/>
                </a:lnTo>
                <a:lnTo>
                  <a:pt x="12" y="263"/>
                </a:lnTo>
                <a:lnTo>
                  <a:pt x="62" y="275"/>
                </a:lnTo>
                <a:lnTo>
                  <a:pt x="107" y="196"/>
                </a:lnTo>
                <a:lnTo>
                  <a:pt x="194" y="139"/>
                </a:lnTo>
                <a:lnTo>
                  <a:pt x="212" y="64"/>
                </a:lnTo>
                <a:lnTo>
                  <a:pt x="130" y="52"/>
                </a:lnTo>
                <a:lnTo>
                  <a:pt x="74" y="0"/>
                </a:lnTo>
                <a:lnTo>
                  <a:pt x="28" y="26"/>
                </a:lnTo>
                <a:lnTo>
                  <a:pt x="0" y="10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Freeform 289">
            <a:extLst>
              <a:ext uri="{FF2B5EF4-FFF2-40B4-BE49-F238E27FC236}">
                <a16:creationId xmlns:a16="http://schemas.microsoft.com/office/drawing/2014/main" xmlns="" id="{E2758B4A-522A-4745-8A4C-C2BBA3AF430A}"/>
              </a:ext>
            </a:extLst>
          </p:cNvPr>
          <p:cNvSpPr>
            <a:spLocks/>
          </p:cNvSpPr>
          <p:nvPr/>
        </p:nvSpPr>
        <p:spPr bwMode="auto">
          <a:xfrm>
            <a:off x="7706596" y="4028874"/>
            <a:ext cx="43803" cy="20685"/>
          </a:xfrm>
          <a:custGeom>
            <a:avLst/>
            <a:gdLst>
              <a:gd name="T0" fmla="*/ 0 w 89"/>
              <a:gd name="T1" fmla="*/ 1 h 44"/>
              <a:gd name="T2" fmla="*/ 1 w 89"/>
              <a:gd name="T3" fmla="*/ 0 h 44"/>
              <a:gd name="T4" fmla="*/ 2 w 89"/>
              <a:gd name="T5" fmla="*/ 1 h 44"/>
              <a:gd name="T6" fmla="*/ 0 w 89"/>
              <a:gd name="T7" fmla="*/ 1 h 44"/>
              <a:gd name="T8" fmla="*/ 0 60000 65536"/>
              <a:gd name="T9" fmla="*/ 0 60000 65536"/>
              <a:gd name="T10" fmla="*/ 0 60000 65536"/>
              <a:gd name="T11" fmla="*/ 0 60000 65536"/>
              <a:gd name="T12" fmla="*/ 0 w 89"/>
              <a:gd name="T13" fmla="*/ 0 h 44"/>
              <a:gd name="T14" fmla="*/ 89 w 89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" h="44">
                <a:moveTo>
                  <a:pt x="0" y="32"/>
                </a:moveTo>
                <a:lnTo>
                  <a:pt x="27" y="0"/>
                </a:lnTo>
                <a:lnTo>
                  <a:pt x="89" y="44"/>
                </a:lnTo>
                <a:lnTo>
                  <a:pt x="0" y="3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2" name="Freeform 290">
            <a:extLst>
              <a:ext uri="{FF2B5EF4-FFF2-40B4-BE49-F238E27FC236}">
                <a16:creationId xmlns:a16="http://schemas.microsoft.com/office/drawing/2014/main" xmlns="" id="{878EDF1B-1AD0-40A8-AF96-9B75F10B9548}"/>
              </a:ext>
            </a:extLst>
          </p:cNvPr>
          <p:cNvSpPr>
            <a:spLocks/>
          </p:cNvSpPr>
          <p:nvPr/>
        </p:nvSpPr>
        <p:spPr bwMode="auto">
          <a:xfrm>
            <a:off x="8242338" y="5445022"/>
            <a:ext cx="28640" cy="19094"/>
          </a:xfrm>
          <a:custGeom>
            <a:avLst/>
            <a:gdLst>
              <a:gd name="T0" fmla="*/ 0 w 59"/>
              <a:gd name="T1" fmla="*/ 1 h 41"/>
              <a:gd name="T2" fmla="*/ 1 w 59"/>
              <a:gd name="T3" fmla="*/ 1 h 41"/>
              <a:gd name="T4" fmla="*/ 0 w 59"/>
              <a:gd name="T5" fmla="*/ 0 h 41"/>
              <a:gd name="T6" fmla="*/ 1 w 59"/>
              <a:gd name="T7" fmla="*/ 0 h 41"/>
              <a:gd name="T8" fmla="*/ 0 w 59"/>
              <a:gd name="T9" fmla="*/ 1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"/>
              <a:gd name="T16" fmla="*/ 0 h 41"/>
              <a:gd name="T17" fmla="*/ 59 w 59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" h="41">
                <a:moveTo>
                  <a:pt x="0" y="41"/>
                </a:moveTo>
                <a:lnTo>
                  <a:pt x="32" y="19"/>
                </a:lnTo>
                <a:lnTo>
                  <a:pt x="19" y="0"/>
                </a:lnTo>
                <a:lnTo>
                  <a:pt x="59" y="6"/>
                </a:lnTo>
                <a:lnTo>
                  <a:pt x="0" y="4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3" name="Freeform 291">
            <a:extLst>
              <a:ext uri="{FF2B5EF4-FFF2-40B4-BE49-F238E27FC236}">
                <a16:creationId xmlns:a16="http://schemas.microsoft.com/office/drawing/2014/main" xmlns="" id="{D089DA53-66A6-4CFE-8B5A-C2FD19E6ECFD}"/>
              </a:ext>
            </a:extLst>
          </p:cNvPr>
          <p:cNvSpPr>
            <a:spLocks/>
          </p:cNvSpPr>
          <p:nvPr/>
        </p:nvSpPr>
        <p:spPr bwMode="auto">
          <a:xfrm>
            <a:off x="8264239" y="5445022"/>
            <a:ext cx="32010" cy="19094"/>
          </a:xfrm>
          <a:custGeom>
            <a:avLst/>
            <a:gdLst>
              <a:gd name="T0" fmla="*/ 0 w 68"/>
              <a:gd name="T1" fmla="*/ 1 h 47"/>
              <a:gd name="T2" fmla="*/ 1 w 68"/>
              <a:gd name="T3" fmla="*/ 0 h 47"/>
              <a:gd name="T4" fmla="*/ 1 w 68"/>
              <a:gd name="T5" fmla="*/ 0 h 47"/>
              <a:gd name="T6" fmla="*/ 0 w 68"/>
              <a:gd name="T7" fmla="*/ 1 h 47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47"/>
              <a:gd name="T14" fmla="*/ 68 w 68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47">
                <a:moveTo>
                  <a:pt x="0" y="47"/>
                </a:moveTo>
                <a:lnTo>
                  <a:pt x="34" y="0"/>
                </a:lnTo>
                <a:lnTo>
                  <a:pt x="68" y="16"/>
                </a:lnTo>
                <a:lnTo>
                  <a:pt x="0" y="4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4" name="Freeform 292">
            <a:extLst>
              <a:ext uri="{FF2B5EF4-FFF2-40B4-BE49-F238E27FC236}">
                <a16:creationId xmlns:a16="http://schemas.microsoft.com/office/drawing/2014/main" xmlns="" id="{8A2C9A04-777E-41F0-BC14-372BF5F75232}"/>
              </a:ext>
            </a:extLst>
          </p:cNvPr>
          <p:cNvSpPr>
            <a:spLocks/>
          </p:cNvSpPr>
          <p:nvPr/>
        </p:nvSpPr>
        <p:spPr bwMode="auto">
          <a:xfrm>
            <a:off x="8361953" y="4208677"/>
            <a:ext cx="52226" cy="70012"/>
          </a:xfrm>
          <a:custGeom>
            <a:avLst/>
            <a:gdLst>
              <a:gd name="T0" fmla="*/ 0 w 107"/>
              <a:gd name="T1" fmla="*/ 3 h 154"/>
              <a:gd name="T2" fmla="*/ 0 w 107"/>
              <a:gd name="T3" fmla="*/ 0 h 154"/>
              <a:gd name="T4" fmla="*/ 3 w 107"/>
              <a:gd name="T5" fmla="*/ 1 h 154"/>
              <a:gd name="T6" fmla="*/ 1 w 107"/>
              <a:gd name="T7" fmla="*/ 4 h 154"/>
              <a:gd name="T8" fmla="*/ 0 w 107"/>
              <a:gd name="T9" fmla="*/ 3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"/>
              <a:gd name="T16" fmla="*/ 0 h 154"/>
              <a:gd name="T17" fmla="*/ 107 w 107"/>
              <a:gd name="T18" fmla="*/ 154 h 1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" h="154">
                <a:moveTo>
                  <a:pt x="0" y="149"/>
                </a:moveTo>
                <a:lnTo>
                  <a:pt x="13" y="0"/>
                </a:lnTo>
                <a:lnTo>
                  <a:pt x="107" y="67"/>
                </a:lnTo>
                <a:lnTo>
                  <a:pt x="52" y="154"/>
                </a:lnTo>
                <a:lnTo>
                  <a:pt x="0" y="14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5" name="Freeform 293">
            <a:extLst>
              <a:ext uri="{FF2B5EF4-FFF2-40B4-BE49-F238E27FC236}">
                <a16:creationId xmlns:a16="http://schemas.microsoft.com/office/drawing/2014/main" xmlns="" id="{73E2739A-861F-4F81-B1E6-39FD984F288A}"/>
              </a:ext>
            </a:extLst>
          </p:cNvPr>
          <p:cNvSpPr>
            <a:spLocks/>
          </p:cNvSpPr>
          <p:nvPr/>
        </p:nvSpPr>
        <p:spPr bwMode="auto">
          <a:xfrm>
            <a:off x="8021639" y="2055813"/>
            <a:ext cx="1113602" cy="891060"/>
          </a:xfrm>
          <a:custGeom>
            <a:avLst/>
            <a:gdLst>
              <a:gd name="T0" fmla="*/ 6 w 2319"/>
              <a:gd name="T1" fmla="*/ 11 h 1964"/>
              <a:gd name="T2" fmla="*/ 7 w 2319"/>
              <a:gd name="T3" fmla="*/ 9 h 1964"/>
              <a:gd name="T4" fmla="*/ 5 w 2319"/>
              <a:gd name="T5" fmla="*/ 8 h 1964"/>
              <a:gd name="T6" fmla="*/ 10 w 2319"/>
              <a:gd name="T7" fmla="*/ 4 h 1964"/>
              <a:gd name="T8" fmla="*/ 15 w 2319"/>
              <a:gd name="T9" fmla="*/ 3 h 1964"/>
              <a:gd name="T10" fmla="*/ 20 w 2319"/>
              <a:gd name="T11" fmla="*/ 5 h 1964"/>
              <a:gd name="T12" fmla="*/ 19 w 2319"/>
              <a:gd name="T13" fmla="*/ 3 h 1964"/>
              <a:gd name="T14" fmla="*/ 25 w 2319"/>
              <a:gd name="T15" fmla="*/ 4 h 1964"/>
              <a:gd name="T16" fmla="*/ 29 w 2319"/>
              <a:gd name="T17" fmla="*/ 3 h 1964"/>
              <a:gd name="T18" fmla="*/ 24 w 2319"/>
              <a:gd name="T19" fmla="*/ 1 h 1964"/>
              <a:gd name="T20" fmla="*/ 29 w 2319"/>
              <a:gd name="T21" fmla="*/ 2 h 1964"/>
              <a:gd name="T22" fmla="*/ 29 w 2319"/>
              <a:gd name="T23" fmla="*/ 0 h 1964"/>
              <a:gd name="T24" fmla="*/ 40 w 2319"/>
              <a:gd name="T25" fmla="*/ 1 h 1964"/>
              <a:gd name="T26" fmla="*/ 41 w 2319"/>
              <a:gd name="T27" fmla="*/ 1 h 1964"/>
              <a:gd name="T28" fmla="*/ 45 w 2319"/>
              <a:gd name="T29" fmla="*/ 3 h 1964"/>
              <a:gd name="T30" fmla="*/ 34 w 2319"/>
              <a:gd name="T31" fmla="*/ 4 h 1964"/>
              <a:gd name="T32" fmla="*/ 40 w 2319"/>
              <a:gd name="T33" fmla="*/ 5 h 1964"/>
              <a:gd name="T34" fmla="*/ 46 w 2319"/>
              <a:gd name="T35" fmla="*/ 5 h 1964"/>
              <a:gd name="T36" fmla="*/ 51 w 2319"/>
              <a:gd name="T37" fmla="*/ 4 h 1964"/>
              <a:gd name="T38" fmla="*/ 46 w 2319"/>
              <a:gd name="T39" fmla="*/ 7 h 1964"/>
              <a:gd name="T40" fmla="*/ 49 w 2319"/>
              <a:gd name="T41" fmla="*/ 9 h 1964"/>
              <a:gd name="T42" fmla="*/ 46 w 2319"/>
              <a:gd name="T43" fmla="*/ 11 h 1964"/>
              <a:gd name="T44" fmla="*/ 46 w 2319"/>
              <a:gd name="T45" fmla="*/ 14 h 1964"/>
              <a:gd name="T46" fmla="*/ 45 w 2319"/>
              <a:gd name="T47" fmla="*/ 15 h 1964"/>
              <a:gd name="T48" fmla="*/ 47 w 2319"/>
              <a:gd name="T49" fmla="*/ 17 h 1964"/>
              <a:gd name="T50" fmla="*/ 45 w 2319"/>
              <a:gd name="T51" fmla="*/ 19 h 1964"/>
              <a:gd name="T52" fmla="*/ 46 w 2319"/>
              <a:gd name="T53" fmla="*/ 20 h 1964"/>
              <a:gd name="T54" fmla="*/ 46 w 2319"/>
              <a:gd name="T55" fmla="*/ 22 h 1964"/>
              <a:gd name="T56" fmla="*/ 41 w 2319"/>
              <a:gd name="T57" fmla="*/ 23 h 1964"/>
              <a:gd name="T58" fmla="*/ 42 w 2319"/>
              <a:gd name="T59" fmla="*/ 25 h 1964"/>
              <a:gd name="T60" fmla="*/ 45 w 2319"/>
              <a:gd name="T61" fmla="*/ 26 h 1964"/>
              <a:gd name="T62" fmla="*/ 44 w 2319"/>
              <a:gd name="T63" fmla="*/ 28 h 1964"/>
              <a:gd name="T64" fmla="*/ 40 w 2319"/>
              <a:gd name="T65" fmla="*/ 26 h 1964"/>
              <a:gd name="T66" fmla="*/ 41 w 2319"/>
              <a:gd name="T67" fmla="*/ 29 h 1964"/>
              <a:gd name="T68" fmla="*/ 41 w 2319"/>
              <a:gd name="T69" fmla="*/ 32 h 1964"/>
              <a:gd name="T70" fmla="*/ 36 w 2319"/>
              <a:gd name="T71" fmla="*/ 33 h 1964"/>
              <a:gd name="T72" fmla="*/ 32 w 2319"/>
              <a:gd name="T73" fmla="*/ 36 h 1964"/>
              <a:gd name="T74" fmla="*/ 31 w 2319"/>
              <a:gd name="T75" fmla="*/ 36 h 1964"/>
              <a:gd name="T76" fmla="*/ 28 w 2319"/>
              <a:gd name="T77" fmla="*/ 38 h 1964"/>
              <a:gd name="T78" fmla="*/ 28 w 2319"/>
              <a:gd name="T79" fmla="*/ 40 h 1964"/>
              <a:gd name="T80" fmla="*/ 28 w 2319"/>
              <a:gd name="T81" fmla="*/ 41 h 1964"/>
              <a:gd name="T82" fmla="*/ 26 w 2319"/>
              <a:gd name="T83" fmla="*/ 45 h 1964"/>
              <a:gd name="T84" fmla="*/ 22 w 2319"/>
              <a:gd name="T85" fmla="*/ 44 h 1964"/>
              <a:gd name="T86" fmla="*/ 21 w 2319"/>
              <a:gd name="T87" fmla="*/ 43 h 1964"/>
              <a:gd name="T88" fmla="*/ 19 w 2319"/>
              <a:gd name="T89" fmla="*/ 39 h 1964"/>
              <a:gd name="T90" fmla="*/ 19 w 2319"/>
              <a:gd name="T91" fmla="*/ 37 h 1964"/>
              <a:gd name="T92" fmla="*/ 18 w 2319"/>
              <a:gd name="T93" fmla="*/ 33 h 1964"/>
              <a:gd name="T94" fmla="*/ 18 w 2319"/>
              <a:gd name="T95" fmla="*/ 32 h 1964"/>
              <a:gd name="T96" fmla="*/ 18 w 2319"/>
              <a:gd name="T97" fmla="*/ 29 h 1964"/>
              <a:gd name="T98" fmla="*/ 20 w 2319"/>
              <a:gd name="T99" fmla="*/ 28 h 1964"/>
              <a:gd name="T100" fmla="*/ 19 w 2319"/>
              <a:gd name="T101" fmla="*/ 27 h 1964"/>
              <a:gd name="T102" fmla="*/ 17 w 2319"/>
              <a:gd name="T103" fmla="*/ 27 h 1964"/>
              <a:gd name="T104" fmla="*/ 15 w 2319"/>
              <a:gd name="T105" fmla="*/ 25 h 1964"/>
              <a:gd name="T106" fmla="*/ 14 w 2319"/>
              <a:gd name="T107" fmla="*/ 21 h 1964"/>
              <a:gd name="T108" fmla="*/ 11 w 2319"/>
              <a:gd name="T109" fmla="*/ 17 h 1964"/>
              <a:gd name="T110" fmla="*/ 6 w 2319"/>
              <a:gd name="T111" fmla="*/ 18 h 1964"/>
              <a:gd name="T112" fmla="*/ 1 w 2319"/>
              <a:gd name="T113" fmla="*/ 15 h 1964"/>
              <a:gd name="T114" fmla="*/ 6 w 2319"/>
              <a:gd name="T115" fmla="*/ 14 h 196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19"/>
              <a:gd name="T175" fmla="*/ 0 h 1964"/>
              <a:gd name="T176" fmla="*/ 2319 w 2319"/>
              <a:gd name="T177" fmla="*/ 1964 h 196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19" h="1964">
                <a:moveTo>
                  <a:pt x="0" y="551"/>
                </a:moveTo>
                <a:lnTo>
                  <a:pt x="13" y="521"/>
                </a:lnTo>
                <a:lnTo>
                  <a:pt x="162" y="463"/>
                </a:lnTo>
                <a:lnTo>
                  <a:pt x="261" y="463"/>
                </a:lnTo>
                <a:lnTo>
                  <a:pt x="315" y="418"/>
                </a:lnTo>
                <a:lnTo>
                  <a:pt x="296" y="405"/>
                </a:lnTo>
                <a:lnTo>
                  <a:pt x="329" y="390"/>
                </a:lnTo>
                <a:lnTo>
                  <a:pt x="302" y="380"/>
                </a:lnTo>
                <a:lnTo>
                  <a:pt x="354" y="363"/>
                </a:lnTo>
                <a:lnTo>
                  <a:pt x="335" y="346"/>
                </a:lnTo>
                <a:lnTo>
                  <a:pt x="267" y="376"/>
                </a:lnTo>
                <a:lnTo>
                  <a:pt x="200" y="338"/>
                </a:lnTo>
                <a:lnTo>
                  <a:pt x="284" y="317"/>
                </a:lnTo>
                <a:lnTo>
                  <a:pt x="332" y="254"/>
                </a:lnTo>
                <a:lnTo>
                  <a:pt x="437" y="250"/>
                </a:lnTo>
                <a:lnTo>
                  <a:pt x="432" y="185"/>
                </a:lnTo>
                <a:lnTo>
                  <a:pt x="507" y="184"/>
                </a:lnTo>
                <a:lnTo>
                  <a:pt x="586" y="230"/>
                </a:lnTo>
                <a:lnTo>
                  <a:pt x="493" y="168"/>
                </a:lnTo>
                <a:lnTo>
                  <a:pt x="669" y="126"/>
                </a:lnTo>
                <a:lnTo>
                  <a:pt x="713" y="156"/>
                </a:lnTo>
                <a:lnTo>
                  <a:pt x="719" y="214"/>
                </a:lnTo>
                <a:lnTo>
                  <a:pt x="740" y="165"/>
                </a:lnTo>
                <a:lnTo>
                  <a:pt x="854" y="199"/>
                </a:lnTo>
                <a:lnTo>
                  <a:pt x="814" y="172"/>
                </a:lnTo>
                <a:lnTo>
                  <a:pt x="868" y="176"/>
                </a:lnTo>
                <a:lnTo>
                  <a:pt x="821" y="142"/>
                </a:lnTo>
                <a:lnTo>
                  <a:pt x="808" y="115"/>
                </a:lnTo>
                <a:lnTo>
                  <a:pt x="832" y="108"/>
                </a:lnTo>
                <a:lnTo>
                  <a:pt x="1056" y="192"/>
                </a:lnTo>
                <a:lnTo>
                  <a:pt x="1039" y="165"/>
                </a:lnTo>
                <a:lnTo>
                  <a:pt x="1086" y="161"/>
                </a:lnTo>
                <a:lnTo>
                  <a:pt x="1056" y="137"/>
                </a:lnTo>
                <a:lnTo>
                  <a:pt x="1132" y="142"/>
                </a:lnTo>
                <a:lnTo>
                  <a:pt x="1012" y="81"/>
                </a:lnTo>
                <a:lnTo>
                  <a:pt x="1228" y="115"/>
                </a:lnTo>
                <a:lnTo>
                  <a:pt x="1181" y="80"/>
                </a:lnTo>
                <a:lnTo>
                  <a:pt x="1054" y="73"/>
                </a:lnTo>
                <a:lnTo>
                  <a:pt x="1096" y="71"/>
                </a:lnTo>
                <a:lnTo>
                  <a:pt x="1017" y="42"/>
                </a:lnTo>
                <a:lnTo>
                  <a:pt x="1110" y="48"/>
                </a:lnTo>
                <a:lnTo>
                  <a:pt x="1073" y="35"/>
                </a:lnTo>
                <a:lnTo>
                  <a:pt x="1112" y="26"/>
                </a:lnTo>
                <a:lnTo>
                  <a:pt x="1272" y="81"/>
                </a:lnTo>
                <a:lnTo>
                  <a:pt x="1253" y="61"/>
                </a:lnTo>
                <a:lnTo>
                  <a:pt x="1326" y="42"/>
                </a:lnTo>
                <a:lnTo>
                  <a:pt x="1264" y="35"/>
                </a:lnTo>
                <a:lnTo>
                  <a:pt x="1262" y="8"/>
                </a:lnTo>
                <a:lnTo>
                  <a:pt x="1303" y="0"/>
                </a:lnTo>
                <a:lnTo>
                  <a:pt x="1732" y="10"/>
                </a:lnTo>
                <a:lnTo>
                  <a:pt x="1762" y="25"/>
                </a:lnTo>
                <a:lnTo>
                  <a:pt x="1746" y="35"/>
                </a:lnTo>
                <a:lnTo>
                  <a:pt x="1462" y="38"/>
                </a:lnTo>
                <a:lnTo>
                  <a:pt x="1495" y="54"/>
                </a:lnTo>
                <a:lnTo>
                  <a:pt x="1384" y="71"/>
                </a:lnTo>
                <a:lnTo>
                  <a:pt x="1789" y="42"/>
                </a:lnTo>
                <a:lnTo>
                  <a:pt x="1802" y="68"/>
                </a:lnTo>
                <a:lnTo>
                  <a:pt x="1746" y="83"/>
                </a:lnTo>
                <a:lnTo>
                  <a:pt x="1842" y="72"/>
                </a:lnTo>
                <a:lnTo>
                  <a:pt x="1951" y="104"/>
                </a:lnTo>
                <a:lnTo>
                  <a:pt x="1789" y="156"/>
                </a:lnTo>
                <a:lnTo>
                  <a:pt x="1529" y="152"/>
                </a:lnTo>
                <a:lnTo>
                  <a:pt x="1591" y="161"/>
                </a:lnTo>
                <a:lnTo>
                  <a:pt x="1482" y="184"/>
                </a:lnTo>
                <a:lnTo>
                  <a:pt x="1482" y="207"/>
                </a:lnTo>
                <a:lnTo>
                  <a:pt x="1767" y="168"/>
                </a:lnTo>
                <a:lnTo>
                  <a:pt x="1790" y="185"/>
                </a:lnTo>
                <a:lnTo>
                  <a:pt x="1732" y="223"/>
                </a:lnTo>
                <a:lnTo>
                  <a:pt x="1912" y="161"/>
                </a:lnTo>
                <a:lnTo>
                  <a:pt x="1923" y="221"/>
                </a:lnTo>
                <a:lnTo>
                  <a:pt x="1833" y="328"/>
                </a:lnTo>
                <a:lnTo>
                  <a:pt x="2009" y="204"/>
                </a:lnTo>
                <a:lnTo>
                  <a:pt x="2006" y="223"/>
                </a:lnTo>
                <a:lnTo>
                  <a:pt x="2090" y="222"/>
                </a:lnTo>
                <a:lnTo>
                  <a:pt x="2116" y="184"/>
                </a:lnTo>
                <a:lnTo>
                  <a:pt x="2206" y="176"/>
                </a:lnTo>
                <a:lnTo>
                  <a:pt x="2319" y="211"/>
                </a:lnTo>
                <a:lnTo>
                  <a:pt x="2207" y="265"/>
                </a:lnTo>
                <a:lnTo>
                  <a:pt x="2214" y="286"/>
                </a:lnTo>
                <a:lnTo>
                  <a:pt x="1963" y="317"/>
                </a:lnTo>
                <a:lnTo>
                  <a:pt x="2166" y="319"/>
                </a:lnTo>
                <a:lnTo>
                  <a:pt x="2002" y="364"/>
                </a:lnTo>
                <a:lnTo>
                  <a:pt x="2013" y="394"/>
                </a:lnTo>
                <a:lnTo>
                  <a:pt x="2122" y="364"/>
                </a:lnTo>
                <a:lnTo>
                  <a:pt x="2043" y="405"/>
                </a:lnTo>
                <a:lnTo>
                  <a:pt x="2033" y="459"/>
                </a:lnTo>
                <a:lnTo>
                  <a:pt x="2056" y="445"/>
                </a:lnTo>
                <a:lnTo>
                  <a:pt x="1981" y="493"/>
                </a:lnTo>
                <a:lnTo>
                  <a:pt x="1954" y="593"/>
                </a:lnTo>
                <a:lnTo>
                  <a:pt x="1996" y="571"/>
                </a:lnTo>
                <a:lnTo>
                  <a:pt x="2050" y="593"/>
                </a:lnTo>
                <a:lnTo>
                  <a:pt x="1998" y="593"/>
                </a:lnTo>
                <a:lnTo>
                  <a:pt x="1998" y="622"/>
                </a:lnTo>
                <a:lnTo>
                  <a:pt x="2088" y="635"/>
                </a:lnTo>
                <a:lnTo>
                  <a:pt x="2090" y="672"/>
                </a:lnTo>
                <a:lnTo>
                  <a:pt x="1959" y="664"/>
                </a:lnTo>
                <a:lnTo>
                  <a:pt x="1996" y="682"/>
                </a:lnTo>
                <a:lnTo>
                  <a:pt x="1919" y="693"/>
                </a:lnTo>
                <a:lnTo>
                  <a:pt x="1959" y="732"/>
                </a:lnTo>
                <a:lnTo>
                  <a:pt x="2027" y="735"/>
                </a:lnTo>
                <a:lnTo>
                  <a:pt x="1986" y="758"/>
                </a:lnTo>
                <a:lnTo>
                  <a:pt x="2039" y="779"/>
                </a:lnTo>
                <a:lnTo>
                  <a:pt x="2037" y="829"/>
                </a:lnTo>
                <a:lnTo>
                  <a:pt x="1941" y="800"/>
                </a:lnTo>
                <a:lnTo>
                  <a:pt x="1997" y="827"/>
                </a:lnTo>
                <a:lnTo>
                  <a:pt x="1961" y="844"/>
                </a:lnTo>
                <a:lnTo>
                  <a:pt x="1996" y="842"/>
                </a:lnTo>
                <a:lnTo>
                  <a:pt x="1986" y="874"/>
                </a:lnTo>
                <a:lnTo>
                  <a:pt x="2054" y="890"/>
                </a:lnTo>
                <a:lnTo>
                  <a:pt x="1947" y="881"/>
                </a:lnTo>
                <a:lnTo>
                  <a:pt x="1923" y="900"/>
                </a:lnTo>
                <a:lnTo>
                  <a:pt x="2009" y="942"/>
                </a:lnTo>
                <a:lnTo>
                  <a:pt x="1997" y="974"/>
                </a:lnTo>
                <a:lnTo>
                  <a:pt x="1926" y="994"/>
                </a:lnTo>
                <a:lnTo>
                  <a:pt x="1861" y="947"/>
                </a:lnTo>
                <a:lnTo>
                  <a:pt x="1758" y="986"/>
                </a:lnTo>
                <a:lnTo>
                  <a:pt x="1830" y="1013"/>
                </a:lnTo>
                <a:lnTo>
                  <a:pt x="1762" y="1038"/>
                </a:lnTo>
                <a:lnTo>
                  <a:pt x="1837" y="1040"/>
                </a:lnTo>
                <a:lnTo>
                  <a:pt x="1813" y="1090"/>
                </a:lnTo>
                <a:lnTo>
                  <a:pt x="1842" y="1061"/>
                </a:lnTo>
                <a:lnTo>
                  <a:pt x="1923" y="1101"/>
                </a:lnTo>
                <a:lnTo>
                  <a:pt x="1897" y="1135"/>
                </a:lnTo>
                <a:lnTo>
                  <a:pt x="1947" y="1122"/>
                </a:lnTo>
                <a:lnTo>
                  <a:pt x="1923" y="1155"/>
                </a:lnTo>
                <a:lnTo>
                  <a:pt x="1957" y="1139"/>
                </a:lnTo>
                <a:lnTo>
                  <a:pt x="1961" y="1223"/>
                </a:lnTo>
                <a:lnTo>
                  <a:pt x="1923" y="1192"/>
                </a:lnTo>
                <a:lnTo>
                  <a:pt x="1923" y="1223"/>
                </a:lnTo>
                <a:lnTo>
                  <a:pt x="1889" y="1220"/>
                </a:lnTo>
                <a:lnTo>
                  <a:pt x="1842" y="1151"/>
                </a:lnTo>
                <a:lnTo>
                  <a:pt x="1732" y="1113"/>
                </a:lnTo>
                <a:lnTo>
                  <a:pt x="1808" y="1158"/>
                </a:lnTo>
                <a:lnTo>
                  <a:pt x="1706" y="1182"/>
                </a:lnTo>
                <a:lnTo>
                  <a:pt x="1678" y="1223"/>
                </a:lnTo>
                <a:lnTo>
                  <a:pt x="1774" y="1232"/>
                </a:lnTo>
                <a:lnTo>
                  <a:pt x="1692" y="1255"/>
                </a:lnTo>
                <a:lnTo>
                  <a:pt x="1814" y="1227"/>
                </a:lnTo>
                <a:lnTo>
                  <a:pt x="1932" y="1264"/>
                </a:lnTo>
                <a:lnTo>
                  <a:pt x="1779" y="1360"/>
                </a:lnTo>
                <a:lnTo>
                  <a:pt x="1631" y="1402"/>
                </a:lnTo>
                <a:lnTo>
                  <a:pt x="1579" y="1406"/>
                </a:lnTo>
                <a:lnTo>
                  <a:pt x="1543" y="1361"/>
                </a:lnTo>
                <a:lnTo>
                  <a:pt x="1559" y="1406"/>
                </a:lnTo>
                <a:lnTo>
                  <a:pt x="1516" y="1431"/>
                </a:lnTo>
                <a:lnTo>
                  <a:pt x="1462" y="1535"/>
                </a:lnTo>
                <a:lnTo>
                  <a:pt x="1417" y="1531"/>
                </a:lnTo>
                <a:lnTo>
                  <a:pt x="1407" y="1564"/>
                </a:lnTo>
                <a:lnTo>
                  <a:pt x="1365" y="1571"/>
                </a:lnTo>
                <a:lnTo>
                  <a:pt x="1339" y="1557"/>
                </a:lnTo>
                <a:lnTo>
                  <a:pt x="1372" y="1537"/>
                </a:lnTo>
                <a:lnTo>
                  <a:pt x="1338" y="1531"/>
                </a:lnTo>
                <a:lnTo>
                  <a:pt x="1324" y="1587"/>
                </a:lnTo>
                <a:lnTo>
                  <a:pt x="1251" y="1591"/>
                </a:lnTo>
                <a:lnTo>
                  <a:pt x="1253" y="1634"/>
                </a:lnTo>
                <a:lnTo>
                  <a:pt x="1213" y="1637"/>
                </a:lnTo>
                <a:lnTo>
                  <a:pt x="1247" y="1672"/>
                </a:lnTo>
                <a:lnTo>
                  <a:pt x="1199" y="1680"/>
                </a:lnTo>
                <a:lnTo>
                  <a:pt x="1236" y="1717"/>
                </a:lnTo>
                <a:lnTo>
                  <a:pt x="1204" y="1717"/>
                </a:lnTo>
                <a:lnTo>
                  <a:pt x="1230" y="1726"/>
                </a:lnTo>
                <a:lnTo>
                  <a:pt x="1204" y="1768"/>
                </a:lnTo>
                <a:lnTo>
                  <a:pt x="1181" y="1761"/>
                </a:lnTo>
                <a:lnTo>
                  <a:pt x="1199" y="1779"/>
                </a:lnTo>
                <a:lnTo>
                  <a:pt x="1152" y="1797"/>
                </a:lnTo>
                <a:lnTo>
                  <a:pt x="1181" y="1856"/>
                </a:lnTo>
                <a:lnTo>
                  <a:pt x="1152" y="1935"/>
                </a:lnTo>
                <a:lnTo>
                  <a:pt x="1118" y="1936"/>
                </a:lnTo>
                <a:lnTo>
                  <a:pt x="1143" y="1964"/>
                </a:lnTo>
                <a:lnTo>
                  <a:pt x="1065" y="1964"/>
                </a:lnTo>
                <a:lnTo>
                  <a:pt x="1056" y="1910"/>
                </a:lnTo>
                <a:lnTo>
                  <a:pt x="945" y="1918"/>
                </a:lnTo>
                <a:lnTo>
                  <a:pt x="973" y="1903"/>
                </a:lnTo>
                <a:lnTo>
                  <a:pt x="917" y="1883"/>
                </a:lnTo>
                <a:lnTo>
                  <a:pt x="941" y="1874"/>
                </a:lnTo>
                <a:lnTo>
                  <a:pt x="901" y="1874"/>
                </a:lnTo>
                <a:lnTo>
                  <a:pt x="918" y="1832"/>
                </a:lnTo>
                <a:lnTo>
                  <a:pt x="892" y="1840"/>
                </a:lnTo>
                <a:lnTo>
                  <a:pt x="821" y="1726"/>
                </a:lnTo>
                <a:lnTo>
                  <a:pt x="821" y="1694"/>
                </a:lnTo>
                <a:lnTo>
                  <a:pt x="877" y="1656"/>
                </a:lnTo>
                <a:lnTo>
                  <a:pt x="854" y="1645"/>
                </a:lnTo>
                <a:lnTo>
                  <a:pt x="798" y="1687"/>
                </a:lnTo>
                <a:lnTo>
                  <a:pt x="798" y="1602"/>
                </a:lnTo>
                <a:lnTo>
                  <a:pt x="747" y="1557"/>
                </a:lnTo>
                <a:lnTo>
                  <a:pt x="763" y="1492"/>
                </a:lnTo>
                <a:lnTo>
                  <a:pt x="729" y="1466"/>
                </a:lnTo>
                <a:lnTo>
                  <a:pt x="774" y="1410"/>
                </a:lnTo>
                <a:lnTo>
                  <a:pt x="747" y="1402"/>
                </a:lnTo>
                <a:lnTo>
                  <a:pt x="839" y="1402"/>
                </a:lnTo>
                <a:lnTo>
                  <a:pt x="830" y="1379"/>
                </a:lnTo>
                <a:lnTo>
                  <a:pt x="769" y="1381"/>
                </a:lnTo>
                <a:lnTo>
                  <a:pt x="861" y="1331"/>
                </a:lnTo>
                <a:lnTo>
                  <a:pt x="839" y="1314"/>
                </a:lnTo>
                <a:lnTo>
                  <a:pt x="861" y="1255"/>
                </a:lnTo>
                <a:lnTo>
                  <a:pt x="785" y="1254"/>
                </a:lnTo>
                <a:lnTo>
                  <a:pt x="703" y="1207"/>
                </a:lnTo>
                <a:lnTo>
                  <a:pt x="854" y="1232"/>
                </a:lnTo>
                <a:lnTo>
                  <a:pt x="828" y="1211"/>
                </a:lnTo>
                <a:lnTo>
                  <a:pt x="854" y="1203"/>
                </a:lnTo>
                <a:lnTo>
                  <a:pt x="793" y="1168"/>
                </a:lnTo>
                <a:lnTo>
                  <a:pt x="814" y="1151"/>
                </a:lnTo>
                <a:lnTo>
                  <a:pt x="782" y="1163"/>
                </a:lnTo>
                <a:lnTo>
                  <a:pt x="804" y="1142"/>
                </a:lnTo>
                <a:lnTo>
                  <a:pt x="765" y="1145"/>
                </a:lnTo>
                <a:lnTo>
                  <a:pt x="808" y="1126"/>
                </a:lnTo>
                <a:lnTo>
                  <a:pt x="740" y="1099"/>
                </a:lnTo>
                <a:lnTo>
                  <a:pt x="726" y="1142"/>
                </a:lnTo>
                <a:lnTo>
                  <a:pt x="669" y="1145"/>
                </a:lnTo>
                <a:lnTo>
                  <a:pt x="659" y="1126"/>
                </a:lnTo>
                <a:lnTo>
                  <a:pt x="698" y="1099"/>
                </a:lnTo>
                <a:lnTo>
                  <a:pt x="667" y="1099"/>
                </a:lnTo>
                <a:lnTo>
                  <a:pt x="703" y="1023"/>
                </a:lnTo>
                <a:lnTo>
                  <a:pt x="661" y="1011"/>
                </a:lnTo>
                <a:lnTo>
                  <a:pt x="680" y="978"/>
                </a:lnTo>
                <a:lnTo>
                  <a:pt x="618" y="889"/>
                </a:lnTo>
                <a:lnTo>
                  <a:pt x="637" y="888"/>
                </a:lnTo>
                <a:lnTo>
                  <a:pt x="554" y="808"/>
                </a:lnTo>
                <a:lnTo>
                  <a:pt x="554" y="779"/>
                </a:lnTo>
                <a:lnTo>
                  <a:pt x="461" y="741"/>
                </a:lnTo>
                <a:lnTo>
                  <a:pt x="376" y="720"/>
                </a:lnTo>
                <a:lnTo>
                  <a:pt x="293" y="756"/>
                </a:lnTo>
                <a:lnTo>
                  <a:pt x="230" y="732"/>
                </a:lnTo>
                <a:lnTo>
                  <a:pt x="254" y="762"/>
                </a:lnTo>
                <a:lnTo>
                  <a:pt x="188" y="748"/>
                </a:lnTo>
                <a:lnTo>
                  <a:pt x="128" y="718"/>
                </a:lnTo>
                <a:lnTo>
                  <a:pt x="188" y="693"/>
                </a:lnTo>
                <a:lnTo>
                  <a:pt x="57" y="664"/>
                </a:lnTo>
                <a:lnTo>
                  <a:pt x="105" y="639"/>
                </a:lnTo>
                <a:lnTo>
                  <a:pt x="261" y="647"/>
                </a:lnTo>
                <a:lnTo>
                  <a:pt x="275" y="637"/>
                </a:lnTo>
                <a:lnTo>
                  <a:pt x="251" y="620"/>
                </a:lnTo>
                <a:lnTo>
                  <a:pt x="274" y="605"/>
                </a:lnTo>
                <a:lnTo>
                  <a:pt x="138" y="616"/>
                </a:lnTo>
                <a:lnTo>
                  <a:pt x="0" y="55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6" name="Freeform 294">
            <a:extLst>
              <a:ext uri="{FF2B5EF4-FFF2-40B4-BE49-F238E27FC236}">
                <a16:creationId xmlns:a16="http://schemas.microsoft.com/office/drawing/2014/main" xmlns="" id="{8C8C9201-4D01-479D-A00C-B7A043C8CCFB}"/>
              </a:ext>
            </a:extLst>
          </p:cNvPr>
          <p:cNvSpPr>
            <a:spLocks/>
          </p:cNvSpPr>
          <p:nvPr/>
        </p:nvSpPr>
        <p:spPr bwMode="auto">
          <a:xfrm>
            <a:off x="7666162" y="3957271"/>
            <a:ext cx="72443" cy="87515"/>
          </a:xfrm>
          <a:custGeom>
            <a:avLst/>
            <a:gdLst>
              <a:gd name="T0" fmla="*/ 0 w 154"/>
              <a:gd name="T1" fmla="*/ 4 h 190"/>
              <a:gd name="T2" fmla="*/ 1 w 154"/>
              <a:gd name="T3" fmla="*/ 2 h 190"/>
              <a:gd name="T4" fmla="*/ 2 w 154"/>
              <a:gd name="T5" fmla="*/ 2 h 190"/>
              <a:gd name="T6" fmla="*/ 1 w 154"/>
              <a:gd name="T7" fmla="*/ 1 h 190"/>
              <a:gd name="T8" fmla="*/ 3 w 154"/>
              <a:gd name="T9" fmla="*/ 0 h 190"/>
              <a:gd name="T10" fmla="*/ 3 w 154"/>
              <a:gd name="T11" fmla="*/ 2 h 190"/>
              <a:gd name="T12" fmla="*/ 3 w 154"/>
              <a:gd name="T13" fmla="*/ 2 h 190"/>
              <a:gd name="T14" fmla="*/ 3 w 154"/>
              <a:gd name="T15" fmla="*/ 4 h 190"/>
              <a:gd name="T16" fmla="*/ 2 w 154"/>
              <a:gd name="T17" fmla="*/ 5 h 190"/>
              <a:gd name="T18" fmla="*/ 0 w 154"/>
              <a:gd name="T19" fmla="*/ 4 h 19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4"/>
              <a:gd name="T31" fmla="*/ 0 h 190"/>
              <a:gd name="T32" fmla="*/ 154 w 154"/>
              <a:gd name="T33" fmla="*/ 190 h 19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4" h="190">
                <a:moveTo>
                  <a:pt x="0" y="154"/>
                </a:moveTo>
                <a:lnTo>
                  <a:pt x="35" y="83"/>
                </a:lnTo>
                <a:lnTo>
                  <a:pt x="74" y="82"/>
                </a:lnTo>
                <a:lnTo>
                  <a:pt x="33" y="24"/>
                </a:lnTo>
                <a:lnTo>
                  <a:pt x="123" y="0"/>
                </a:lnTo>
                <a:lnTo>
                  <a:pt x="134" y="90"/>
                </a:lnTo>
                <a:lnTo>
                  <a:pt x="154" y="98"/>
                </a:lnTo>
                <a:lnTo>
                  <a:pt x="114" y="158"/>
                </a:lnTo>
                <a:lnTo>
                  <a:pt x="87" y="190"/>
                </a:lnTo>
                <a:lnTo>
                  <a:pt x="0" y="154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7" name="Freeform 295">
            <a:extLst>
              <a:ext uri="{FF2B5EF4-FFF2-40B4-BE49-F238E27FC236}">
                <a16:creationId xmlns:a16="http://schemas.microsoft.com/office/drawing/2014/main" xmlns="" id="{BCC9DD45-634E-4B28-911A-052373E3369E}"/>
              </a:ext>
            </a:extLst>
          </p:cNvPr>
          <p:cNvSpPr>
            <a:spLocks/>
          </p:cNvSpPr>
          <p:nvPr/>
        </p:nvSpPr>
        <p:spPr bwMode="auto">
          <a:xfrm>
            <a:off x="8235599" y="4152985"/>
            <a:ext cx="85921" cy="136841"/>
          </a:xfrm>
          <a:custGeom>
            <a:avLst/>
            <a:gdLst>
              <a:gd name="T0" fmla="*/ 0 w 181"/>
              <a:gd name="T1" fmla="*/ 2 h 301"/>
              <a:gd name="T2" fmla="*/ 1 w 181"/>
              <a:gd name="T3" fmla="*/ 3 h 301"/>
              <a:gd name="T4" fmla="*/ 1 w 181"/>
              <a:gd name="T5" fmla="*/ 4 h 301"/>
              <a:gd name="T6" fmla="*/ 1 w 181"/>
              <a:gd name="T7" fmla="*/ 6 h 301"/>
              <a:gd name="T8" fmla="*/ 2 w 181"/>
              <a:gd name="T9" fmla="*/ 7 h 301"/>
              <a:gd name="T10" fmla="*/ 4 w 181"/>
              <a:gd name="T11" fmla="*/ 7 h 301"/>
              <a:gd name="T12" fmla="*/ 3 w 181"/>
              <a:gd name="T13" fmla="*/ 4 h 301"/>
              <a:gd name="T14" fmla="*/ 4 w 181"/>
              <a:gd name="T15" fmla="*/ 3 h 301"/>
              <a:gd name="T16" fmla="*/ 1 w 181"/>
              <a:gd name="T17" fmla="*/ 0 h 301"/>
              <a:gd name="T18" fmla="*/ 1 w 181"/>
              <a:gd name="T19" fmla="*/ 1 h 301"/>
              <a:gd name="T20" fmla="*/ 1 w 181"/>
              <a:gd name="T21" fmla="*/ 1 h 301"/>
              <a:gd name="T22" fmla="*/ 0 w 181"/>
              <a:gd name="T23" fmla="*/ 2 h 30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1"/>
              <a:gd name="T37" fmla="*/ 0 h 301"/>
              <a:gd name="T38" fmla="*/ 181 w 181"/>
              <a:gd name="T39" fmla="*/ 301 h 30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1" h="301">
                <a:moveTo>
                  <a:pt x="0" y="100"/>
                </a:moveTo>
                <a:lnTo>
                  <a:pt x="30" y="140"/>
                </a:lnTo>
                <a:lnTo>
                  <a:pt x="59" y="171"/>
                </a:lnTo>
                <a:lnTo>
                  <a:pt x="52" y="255"/>
                </a:lnTo>
                <a:lnTo>
                  <a:pt x="75" y="301"/>
                </a:lnTo>
                <a:lnTo>
                  <a:pt x="181" y="284"/>
                </a:lnTo>
                <a:lnTo>
                  <a:pt x="119" y="190"/>
                </a:lnTo>
                <a:lnTo>
                  <a:pt x="163" y="111"/>
                </a:lnTo>
                <a:lnTo>
                  <a:pt x="53" y="0"/>
                </a:lnTo>
                <a:lnTo>
                  <a:pt x="20" y="32"/>
                </a:lnTo>
                <a:lnTo>
                  <a:pt x="34" y="61"/>
                </a:lnTo>
                <a:lnTo>
                  <a:pt x="0" y="10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8" name="Freeform 296">
            <a:extLst>
              <a:ext uri="{FF2B5EF4-FFF2-40B4-BE49-F238E27FC236}">
                <a16:creationId xmlns:a16="http://schemas.microsoft.com/office/drawing/2014/main" xmlns="" id="{6E4E0586-2BC5-46D7-94D6-0FEFDCCB900A}"/>
              </a:ext>
            </a:extLst>
          </p:cNvPr>
          <p:cNvSpPr>
            <a:spLocks/>
          </p:cNvSpPr>
          <p:nvPr/>
        </p:nvSpPr>
        <p:spPr bwMode="auto">
          <a:xfrm>
            <a:off x="7994683" y="3917491"/>
            <a:ext cx="48857" cy="36597"/>
          </a:xfrm>
          <a:custGeom>
            <a:avLst/>
            <a:gdLst>
              <a:gd name="T0" fmla="*/ 0 w 99"/>
              <a:gd name="T1" fmla="*/ 1 h 82"/>
              <a:gd name="T2" fmla="*/ 2 w 99"/>
              <a:gd name="T3" fmla="*/ 1 h 82"/>
              <a:gd name="T4" fmla="*/ 1 w 99"/>
              <a:gd name="T5" fmla="*/ 0 h 82"/>
              <a:gd name="T6" fmla="*/ 2 w 99"/>
              <a:gd name="T7" fmla="*/ 0 h 82"/>
              <a:gd name="T8" fmla="*/ 2 w 99"/>
              <a:gd name="T9" fmla="*/ 2 h 82"/>
              <a:gd name="T10" fmla="*/ 0 w 99"/>
              <a:gd name="T11" fmla="*/ 1 h 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"/>
              <a:gd name="T19" fmla="*/ 0 h 82"/>
              <a:gd name="T20" fmla="*/ 99 w 99"/>
              <a:gd name="T21" fmla="*/ 82 h 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" h="82">
                <a:moveTo>
                  <a:pt x="0" y="63"/>
                </a:moveTo>
                <a:lnTo>
                  <a:pt x="74" y="60"/>
                </a:lnTo>
                <a:lnTo>
                  <a:pt x="37" y="6"/>
                </a:lnTo>
                <a:lnTo>
                  <a:pt x="99" y="0"/>
                </a:lnTo>
                <a:lnTo>
                  <a:pt x="99" y="82"/>
                </a:lnTo>
                <a:lnTo>
                  <a:pt x="0" y="6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9" name="Freeform 297">
            <a:extLst>
              <a:ext uri="{FF2B5EF4-FFF2-40B4-BE49-F238E27FC236}">
                <a16:creationId xmlns:a16="http://schemas.microsoft.com/office/drawing/2014/main" xmlns="" id="{D00FD31C-E3E6-4CF2-B5F3-F2797C6BDEB9}"/>
              </a:ext>
            </a:extLst>
          </p:cNvPr>
          <p:cNvSpPr>
            <a:spLocks/>
          </p:cNvSpPr>
          <p:nvPr/>
        </p:nvSpPr>
        <p:spPr bwMode="auto">
          <a:xfrm>
            <a:off x="7720073" y="3998641"/>
            <a:ext cx="111192" cy="60465"/>
          </a:xfrm>
          <a:custGeom>
            <a:avLst/>
            <a:gdLst>
              <a:gd name="T0" fmla="*/ 0 w 231"/>
              <a:gd name="T1" fmla="*/ 1 h 133"/>
              <a:gd name="T2" fmla="*/ 1 w 231"/>
              <a:gd name="T3" fmla="*/ 0 h 133"/>
              <a:gd name="T4" fmla="*/ 4 w 231"/>
              <a:gd name="T5" fmla="*/ 0 h 133"/>
              <a:gd name="T6" fmla="*/ 5 w 231"/>
              <a:gd name="T7" fmla="*/ 1 h 133"/>
              <a:gd name="T8" fmla="*/ 4 w 231"/>
              <a:gd name="T9" fmla="*/ 1 h 133"/>
              <a:gd name="T10" fmla="*/ 2 w 231"/>
              <a:gd name="T11" fmla="*/ 3 h 133"/>
              <a:gd name="T12" fmla="*/ 1 w 231"/>
              <a:gd name="T13" fmla="*/ 3 h 133"/>
              <a:gd name="T14" fmla="*/ 0 w 231"/>
              <a:gd name="T15" fmla="*/ 1 h 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1"/>
              <a:gd name="T25" fmla="*/ 0 h 133"/>
              <a:gd name="T26" fmla="*/ 231 w 231"/>
              <a:gd name="T27" fmla="*/ 133 h 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1" h="133">
                <a:moveTo>
                  <a:pt x="0" y="68"/>
                </a:moveTo>
                <a:lnTo>
                  <a:pt x="40" y="8"/>
                </a:lnTo>
                <a:lnTo>
                  <a:pt x="163" y="0"/>
                </a:lnTo>
                <a:lnTo>
                  <a:pt x="231" y="42"/>
                </a:lnTo>
                <a:lnTo>
                  <a:pt x="176" y="52"/>
                </a:lnTo>
                <a:lnTo>
                  <a:pt x="79" y="133"/>
                </a:lnTo>
                <a:lnTo>
                  <a:pt x="62" y="112"/>
                </a:lnTo>
                <a:lnTo>
                  <a:pt x="0" y="6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0" name="Freeform 298">
            <a:extLst>
              <a:ext uri="{FF2B5EF4-FFF2-40B4-BE49-F238E27FC236}">
                <a16:creationId xmlns:a16="http://schemas.microsoft.com/office/drawing/2014/main" xmlns="" id="{538854DC-5890-4DE3-8D0F-2E34B0F25520}"/>
              </a:ext>
            </a:extLst>
          </p:cNvPr>
          <p:cNvSpPr>
            <a:spLocks/>
          </p:cNvSpPr>
          <p:nvPr/>
        </p:nvSpPr>
        <p:spPr bwMode="auto">
          <a:xfrm>
            <a:off x="8907803" y="2744793"/>
            <a:ext cx="202167" cy="103427"/>
          </a:xfrm>
          <a:custGeom>
            <a:avLst/>
            <a:gdLst>
              <a:gd name="T0" fmla="*/ 0 w 420"/>
              <a:gd name="T1" fmla="*/ 2 h 223"/>
              <a:gd name="T2" fmla="*/ 1 w 420"/>
              <a:gd name="T3" fmla="*/ 2 h 223"/>
              <a:gd name="T4" fmla="*/ 0 w 420"/>
              <a:gd name="T5" fmla="*/ 1 h 223"/>
              <a:gd name="T6" fmla="*/ 1 w 420"/>
              <a:gd name="T7" fmla="*/ 1 h 223"/>
              <a:gd name="T8" fmla="*/ 1 w 420"/>
              <a:gd name="T9" fmla="*/ 1 h 223"/>
              <a:gd name="T10" fmla="*/ 2 w 420"/>
              <a:gd name="T11" fmla="*/ 1 h 223"/>
              <a:gd name="T12" fmla="*/ 1 w 420"/>
              <a:gd name="T13" fmla="*/ 0 h 223"/>
              <a:gd name="T14" fmla="*/ 3 w 420"/>
              <a:gd name="T15" fmla="*/ 1 h 223"/>
              <a:gd name="T16" fmla="*/ 3 w 420"/>
              <a:gd name="T17" fmla="*/ 2 h 223"/>
              <a:gd name="T18" fmla="*/ 4 w 420"/>
              <a:gd name="T19" fmla="*/ 1 h 223"/>
              <a:gd name="T20" fmla="*/ 5 w 420"/>
              <a:gd name="T21" fmla="*/ 1 h 223"/>
              <a:gd name="T22" fmla="*/ 5 w 420"/>
              <a:gd name="T23" fmla="*/ 1 h 223"/>
              <a:gd name="T24" fmla="*/ 6 w 420"/>
              <a:gd name="T25" fmla="*/ 1 h 223"/>
              <a:gd name="T26" fmla="*/ 5 w 420"/>
              <a:gd name="T27" fmla="*/ 1 h 223"/>
              <a:gd name="T28" fmla="*/ 7 w 420"/>
              <a:gd name="T29" fmla="*/ 1 h 223"/>
              <a:gd name="T30" fmla="*/ 7 w 420"/>
              <a:gd name="T31" fmla="*/ 0 h 223"/>
              <a:gd name="T32" fmla="*/ 8 w 420"/>
              <a:gd name="T33" fmla="*/ 1 h 223"/>
              <a:gd name="T34" fmla="*/ 9 w 420"/>
              <a:gd name="T35" fmla="*/ 0 h 223"/>
              <a:gd name="T36" fmla="*/ 8 w 420"/>
              <a:gd name="T37" fmla="*/ 1 h 223"/>
              <a:gd name="T38" fmla="*/ 10 w 420"/>
              <a:gd name="T39" fmla="*/ 3 h 223"/>
              <a:gd name="T40" fmla="*/ 9 w 420"/>
              <a:gd name="T41" fmla="*/ 4 h 223"/>
              <a:gd name="T42" fmla="*/ 5 w 420"/>
              <a:gd name="T43" fmla="*/ 6 h 223"/>
              <a:gd name="T44" fmla="*/ 2 w 420"/>
              <a:gd name="T45" fmla="*/ 5 h 223"/>
              <a:gd name="T46" fmla="*/ 3 w 420"/>
              <a:gd name="T47" fmla="*/ 3 h 223"/>
              <a:gd name="T48" fmla="*/ 1 w 420"/>
              <a:gd name="T49" fmla="*/ 3 h 223"/>
              <a:gd name="T50" fmla="*/ 3 w 420"/>
              <a:gd name="T51" fmla="*/ 3 h 223"/>
              <a:gd name="T52" fmla="*/ 2 w 420"/>
              <a:gd name="T53" fmla="*/ 2 h 223"/>
              <a:gd name="T54" fmla="*/ 3 w 420"/>
              <a:gd name="T55" fmla="*/ 2 h 223"/>
              <a:gd name="T56" fmla="*/ 0 w 420"/>
              <a:gd name="T57" fmla="*/ 2 h 223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420"/>
              <a:gd name="T88" fmla="*/ 0 h 223"/>
              <a:gd name="T89" fmla="*/ 420 w 420"/>
              <a:gd name="T90" fmla="*/ 223 h 223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420" h="223">
                <a:moveTo>
                  <a:pt x="0" y="79"/>
                </a:moveTo>
                <a:lnTo>
                  <a:pt x="29" y="69"/>
                </a:lnTo>
                <a:lnTo>
                  <a:pt x="12" y="50"/>
                </a:lnTo>
                <a:lnTo>
                  <a:pt x="47" y="62"/>
                </a:lnTo>
                <a:lnTo>
                  <a:pt x="31" y="24"/>
                </a:lnTo>
                <a:lnTo>
                  <a:pt x="73" y="46"/>
                </a:lnTo>
                <a:lnTo>
                  <a:pt x="52" y="2"/>
                </a:lnTo>
                <a:lnTo>
                  <a:pt x="116" y="36"/>
                </a:lnTo>
                <a:lnTo>
                  <a:pt x="124" y="94"/>
                </a:lnTo>
                <a:lnTo>
                  <a:pt x="159" y="31"/>
                </a:lnTo>
                <a:lnTo>
                  <a:pt x="193" y="54"/>
                </a:lnTo>
                <a:lnTo>
                  <a:pt x="220" y="23"/>
                </a:lnTo>
                <a:lnTo>
                  <a:pt x="245" y="63"/>
                </a:lnTo>
                <a:lnTo>
                  <a:pt x="238" y="24"/>
                </a:lnTo>
                <a:lnTo>
                  <a:pt x="305" y="24"/>
                </a:lnTo>
                <a:lnTo>
                  <a:pt x="316" y="0"/>
                </a:lnTo>
                <a:lnTo>
                  <a:pt x="346" y="23"/>
                </a:lnTo>
                <a:lnTo>
                  <a:pt x="383" y="14"/>
                </a:lnTo>
                <a:lnTo>
                  <a:pt x="356" y="31"/>
                </a:lnTo>
                <a:lnTo>
                  <a:pt x="420" y="102"/>
                </a:lnTo>
                <a:lnTo>
                  <a:pt x="364" y="165"/>
                </a:lnTo>
                <a:lnTo>
                  <a:pt x="209" y="223"/>
                </a:lnTo>
                <a:lnTo>
                  <a:pt x="70" y="196"/>
                </a:lnTo>
                <a:lnTo>
                  <a:pt x="107" y="139"/>
                </a:lnTo>
                <a:lnTo>
                  <a:pt x="23" y="119"/>
                </a:lnTo>
                <a:lnTo>
                  <a:pt x="104" y="113"/>
                </a:lnTo>
                <a:lnTo>
                  <a:pt x="73" y="97"/>
                </a:lnTo>
                <a:lnTo>
                  <a:pt x="105" y="79"/>
                </a:lnTo>
                <a:lnTo>
                  <a:pt x="0" y="7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1" name="Freeform 299">
            <a:extLst>
              <a:ext uri="{FF2B5EF4-FFF2-40B4-BE49-F238E27FC236}">
                <a16:creationId xmlns:a16="http://schemas.microsoft.com/office/drawing/2014/main" xmlns="" id="{2F883B98-38AC-4B3B-856C-F6FDFEC3A1BB}"/>
              </a:ext>
            </a:extLst>
          </p:cNvPr>
          <p:cNvSpPr>
            <a:spLocks/>
          </p:cNvSpPr>
          <p:nvPr/>
        </p:nvSpPr>
        <p:spPr bwMode="auto">
          <a:xfrm>
            <a:off x="7212972" y="3643809"/>
            <a:ext cx="552589" cy="385065"/>
          </a:xfrm>
          <a:custGeom>
            <a:avLst/>
            <a:gdLst>
              <a:gd name="T0" fmla="*/ 0 w 1151"/>
              <a:gd name="T1" fmla="*/ 0 h 847"/>
              <a:gd name="T2" fmla="*/ 1 w 1151"/>
              <a:gd name="T3" fmla="*/ 3 h 847"/>
              <a:gd name="T4" fmla="*/ 3 w 1151"/>
              <a:gd name="T5" fmla="*/ 5 h 847"/>
              <a:gd name="T6" fmla="*/ 3 w 1151"/>
              <a:gd name="T7" fmla="*/ 5 h 847"/>
              <a:gd name="T8" fmla="*/ 2 w 1151"/>
              <a:gd name="T9" fmla="*/ 6 h 847"/>
              <a:gd name="T10" fmla="*/ 3 w 1151"/>
              <a:gd name="T11" fmla="*/ 7 h 847"/>
              <a:gd name="T12" fmla="*/ 4 w 1151"/>
              <a:gd name="T13" fmla="*/ 8 h 847"/>
              <a:gd name="T14" fmla="*/ 4 w 1151"/>
              <a:gd name="T15" fmla="*/ 9 h 847"/>
              <a:gd name="T16" fmla="*/ 6 w 1151"/>
              <a:gd name="T17" fmla="*/ 11 h 847"/>
              <a:gd name="T18" fmla="*/ 7 w 1151"/>
              <a:gd name="T19" fmla="*/ 10 h 847"/>
              <a:gd name="T20" fmla="*/ 2 w 1151"/>
              <a:gd name="T21" fmla="*/ 3 h 847"/>
              <a:gd name="T22" fmla="*/ 2 w 1151"/>
              <a:gd name="T23" fmla="*/ 1 h 847"/>
              <a:gd name="T24" fmla="*/ 3 w 1151"/>
              <a:gd name="T25" fmla="*/ 1 h 847"/>
              <a:gd name="T26" fmla="*/ 5 w 1151"/>
              <a:gd name="T27" fmla="*/ 5 h 847"/>
              <a:gd name="T28" fmla="*/ 7 w 1151"/>
              <a:gd name="T29" fmla="*/ 7 h 847"/>
              <a:gd name="T30" fmla="*/ 7 w 1151"/>
              <a:gd name="T31" fmla="*/ 8 h 847"/>
              <a:gd name="T32" fmla="*/ 10 w 1151"/>
              <a:gd name="T33" fmla="*/ 11 h 847"/>
              <a:gd name="T34" fmla="*/ 11 w 1151"/>
              <a:gd name="T35" fmla="*/ 13 h 847"/>
              <a:gd name="T36" fmla="*/ 10 w 1151"/>
              <a:gd name="T37" fmla="*/ 14 h 847"/>
              <a:gd name="T38" fmla="*/ 11 w 1151"/>
              <a:gd name="T39" fmla="*/ 15 h 847"/>
              <a:gd name="T40" fmla="*/ 17 w 1151"/>
              <a:gd name="T41" fmla="*/ 18 h 847"/>
              <a:gd name="T42" fmla="*/ 20 w 1151"/>
              <a:gd name="T43" fmla="*/ 18 h 847"/>
              <a:gd name="T44" fmla="*/ 22 w 1151"/>
              <a:gd name="T45" fmla="*/ 20 h 847"/>
              <a:gd name="T46" fmla="*/ 23 w 1151"/>
              <a:gd name="T47" fmla="*/ 18 h 847"/>
              <a:gd name="T48" fmla="*/ 23 w 1151"/>
              <a:gd name="T49" fmla="*/ 18 h 847"/>
              <a:gd name="T50" fmla="*/ 23 w 1151"/>
              <a:gd name="T51" fmla="*/ 17 h 847"/>
              <a:gd name="T52" fmla="*/ 25 w 1151"/>
              <a:gd name="T53" fmla="*/ 16 h 847"/>
              <a:gd name="T54" fmla="*/ 25 w 1151"/>
              <a:gd name="T55" fmla="*/ 16 h 847"/>
              <a:gd name="T56" fmla="*/ 25 w 1151"/>
              <a:gd name="T57" fmla="*/ 15 h 847"/>
              <a:gd name="T58" fmla="*/ 26 w 1151"/>
              <a:gd name="T59" fmla="*/ 16 h 847"/>
              <a:gd name="T60" fmla="*/ 27 w 1151"/>
              <a:gd name="T61" fmla="*/ 13 h 847"/>
              <a:gd name="T62" fmla="*/ 25 w 1151"/>
              <a:gd name="T63" fmla="*/ 12 h 847"/>
              <a:gd name="T64" fmla="*/ 24 w 1151"/>
              <a:gd name="T65" fmla="*/ 13 h 847"/>
              <a:gd name="T66" fmla="*/ 23 w 1151"/>
              <a:gd name="T67" fmla="*/ 16 h 847"/>
              <a:gd name="T68" fmla="*/ 20 w 1151"/>
              <a:gd name="T69" fmla="*/ 16 h 847"/>
              <a:gd name="T70" fmla="*/ 19 w 1151"/>
              <a:gd name="T71" fmla="*/ 15 h 847"/>
              <a:gd name="T72" fmla="*/ 17 w 1151"/>
              <a:gd name="T73" fmla="*/ 12 h 847"/>
              <a:gd name="T74" fmla="*/ 17 w 1151"/>
              <a:gd name="T75" fmla="*/ 9 h 847"/>
              <a:gd name="T76" fmla="*/ 18 w 1151"/>
              <a:gd name="T77" fmla="*/ 8 h 847"/>
              <a:gd name="T78" fmla="*/ 16 w 1151"/>
              <a:gd name="T79" fmla="*/ 7 h 847"/>
              <a:gd name="T80" fmla="*/ 14 w 1151"/>
              <a:gd name="T81" fmla="*/ 3 h 847"/>
              <a:gd name="T82" fmla="*/ 12 w 1151"/>
              <a:gd name="T83" fmla="*/ 4 h 847"/>
              <a:gd name="T84" fmla="*/ 9 w 1151"/>
              <a:gd name="T85" fmla="*/ 1 h 847"/>
              <a:gd name="T86" fmla="*/ 5 w 1151"/>
              <a:gd name="T87" fmla="*/ 2 h 847"/>
              <a:gd name="T88" fmla="*/ 2 w 1151"/>
              <a:gd name="T89" fmla="*/ 0 h 847"/>
              <a:gd name="T90" fmla="*/ 0 w 1151"/>
              <a:gd name="T91" fmla="*/ 0 h 8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151"/>
              <a:gd name="T139" fmla="*/ 0 h 847"/>
              <a:gd name="T140" fmla="*/ 1151 w 1151"/>
              <a:gd name="T141" fmla="*/ 847 h 8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151" h="847">
                <a:moveTo>
                  <a:pt x="0" y="9"/>
                </a:moveTo>
                <a:lnTo>
                  <a:pt x="55" y="141"/>
                </a:lnTo>
                <a:lnTo>
                  <a:pt x="118" y="202"/>
                </a:lnTo>
                <a:lnTo>
                  <a:pt x="112" y="238"/>
                </a:lnTo>
                <a:lnTo>
                  <a:pt x="80" y="246"/>
                </a:lnTo>
                <a:lnTo>
                  <a:pt x="152" y="275"/>
                </a:lnTo>
                <a:lnTo>
                  <a:pt x="191" y="334"/>
                </a:lnTo>
                <a:lnTo>
                  <a:pt x="190" y="384"/>
                </a:lnTo>
                <a:lnTo>
                  <a:pt x="272" y="468"/>
                </a:lnTo>
                <a:lnTo>
                  <a:pt x="289" y="438"/>
                </a:lnTo>
                <a:lnTo>
                  <a:pt x="97" y="120"/>
                </a:lnTo>
                <a:lnTo>
                  <a:pt x="85" y="35"/>
                </a:lnTo>
                <a:lnTo>
                  <a:pt x="128" y="58"/>
                </a:lnTo>
                <a:lnTo>
                  <a:pt x="196" y="196"/>
                </a:lnTo>
                <a:lnTo>
                  <a:pt x="299" y="300"/>
                </a:lnTo>
                <a:lnTo>
                  <a:pt x="297" y="339"/>
                </a:lnTo>
                <a:lnTo>
                  <a:pt x="439" y="483"/>
                </a:lnTo>
                <a:lnTo>
                  <a:pt x="456" y="542"/>
                </a:lnTo>
                <a:lnTo>
                  <a:pt x="439" y="583"/>
                </a:lnTo>
                <a:lnTo>
                  <a:pt x="473" y="638"/>
                </a:lnTo>
                <a:lnTo>
                  <a:pt x="746" y="785"/>
                </a:lnTo>
                <a:lnTo>
                  <a:pt x="863" y="775"/>
                </a:lnTo>
                <a:lnTo>
                  <a:pt x="941" y="847"/>
                </a:lnTo>
                <a:lnTo>
                  <a:pt x="976" y="776"/>
                </a:lnTo>
                <a:lnTo>
                  <a:pt x="1015" y="775"/>
                </a:lnTo>
                <a:lnTo>
                  <a:pt x="974" y="717"/>
                </a:lnTo>
                <a:lnTo>
                  <a:pt x="1064" y="693"/>
                </a:lnTo>
                <a:lnTo>
                  <a:pt x="1095" y="668"/>
                </a:lnTo>
                <a:lnTo>
                  <a:pt x="1103" y="653"/>
                </a:lnTo>
                <a:lnTo>
                  <a:pt x="1112" y="684"/>
                </a:lnTo>
                <a:lnTo>
                  <a:pt x="1151" y="544"/>
                </a:lnTo>
                <a:lnTo>
                  <a:pt x="1101" y="522"/>
                </a:lnTo>
                <a:lnTo>
                  <a:pt x="1016" y="544"/>
                </a:lnTo>
                <a:lnTo>
                  <a:pt x="971" y="668"/>
                </a:lnTo>
                <a:lnTo>
                  <a:pt x="857" y="678"/>
                </a:lnTo>
                <a:lnTo>
                  <a:pt x="814" y="649"/>
                </a:lnTo>
                <a:lnTo>
                  <a:pt x="738" y="498"/>
                </a:lnTo>
                <a:lnTo>
                  <a:pt x="737" y="384"/>
                </a:lnTo>
                <a:lnTo>
                  <a:pt x="762" y="327"/>
                </a:lnTo>
                <a:lnTo>
                  <a:pt x="687" y="300"/>
                </a:lnTo>
                <a:lnTo>
                  <a:pt x="588" y="139"/>
                </a:lnTo>
                <a:lnTo>
                  <a:pt x="509" y="174"/>
                </a:lnTo>
                <a:lnTo>
                  <a:pt x="407" y="43"/>
                </a:lnTo>
                <a:lnTo>
                  <a:pt x="233" y="70"/>
                </a:lnTo>
                <a:lnTo>
                  <a:pt x="87" y="0"/>
                </a:lnTo>
                <a:lnTo>
                  <a:pt x="0" y="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2" name="Freeform 300">
            <a:extLst>
              <a:ext uri="{FF2B5EF4-FFF2-40B4-BE49-F238E27FC236}">
                <a16:creationId xmlns:a16="http://schemas.microsoft.com/office/drawing/2014/main" xmlns="" id="{E6D1EA15-7FAC-49B9-BB13-C93886A0095E}"/>
              </a:ext>
            </a:extLst>
          </p:cNvPr>
          <p:cNvSpPr>
            <a:spLocks/>
          </p:cNvSpPr>
          <p:nvPr/>
        </p:nvSpPr>
        <p:spPr bwMode="auto">
          <a:xfrm>
            <a:off x="7757137" y="4017735"/>
            <a:ext cx="74128" cy="84332"/>
          </a:xfrm>
          <a:custGeom>
            <a:avLst/>
            <a:gdLst>
              <a:gd name="T0" fmla="*/ 0 w 152"/>
              <a:gd name="T1" fmla="*/ 2 h 184"/>
              <a:gd name="T2" fmla="*/ 1 w 152"/>
              <a:gd name="T3" fmla="*/ 4 h 184"/>
              <a:gd name="T4" fmla="*/ 3 w 152"/>
              <a:gd name="T5" fmla="*/ 4 h 184"/>
              <a:gd name="T6" fmla="*/ 4 w 152"/>
              <a:gd name="T7" fmla="*/ 0 h 184"/>
              <a:gd name="T8" fmla="*/ 2 w 152"/>
              <a:gd name="T9" fmla="*/ 0 h 184"/>
              <a:gd name="T10" fmla="*/ 0 w 152"/>
              <a:gd name="T11" fmla="*/ 2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"/>
              <a:gd name="T19" fmla="*/ 0 h 184"/>
              <a:gd name="T20" fmla="*/ 152 w 152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" h="184">
                <a:moveTo>
                  <a:pt x="0" y="91"/>
                </a:moveTo>
                <a:lnTo>
                  <a:pt x="61" y="180"/>
                </a:lnTo>
                <a:lnTo>
                  <a:pt x="140" y="184"/>
                </a:lnTo>
                <a:lnTo>
                  <a:pt x="152" y="0"/>
                </a:lnTo>
                <a:lnTo>
                  <a:pt x="97" y="10"/>
                </a:lnTo>
                <a:lnTo>
                  <a:pt x="0" y="9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3" name="Freeform 301">
            <a:extLst>
              <a:ext uri="{FF2B5EF4-FFF2-40B4-BE49-F238E27FC236}">
                <a16:creationId xmlns:a16="http://schemas.microsoft.com/office/drawing/2014/main" xmlns="" id="{9B9BFE4F-53F6-42D6-84EA-2C32A1CA2BE7}"/>
              </a:ext>
            </a:extLst>
          </p:cNvPr>
          <p:cNvSpPr>
            <a:spLocks/>
          </p:cNvSpPr>
          <p:nvPr/>
        </p:nvSpPr>
        <p:spPr bwMode="auto">
          <a:xfrm>
            <a:off x="7834634" y="4125935"/>
            <a:ext cx="104453" cy="50918"/>
          </a:xfrm>
          <a:custGeom>
            <a:avLst/>
            <a:gdLst>
              <a:gd name="T0" fmla="*/ 0 w 215"/>
              <a:gd name="T1" fmla="*/ 1 h 111"/>
              <a:gd name="T2" fmla="*/ 0 w 215"/>
              <a:gd name="T3" fmla="*/ 0 h 111"/>
              <a:gd name="T4" fmla="*/ 1 w 215"/>
              <a:gd name="T5" fmla="*/ 1 h 111"/>
              <a:gd name="T6" fmla="*/ 3 w 215"/>
              <a:gd name="T7" fmla="*/ 0 h 111"/>
              <a:gd name="T8" fmla="*/ 5 w 215"/>
              <a:gd name="T9" fmla="*/ 1 h 111"/>
              <a:gd name="T10" fmla="*/ 5 w 215"/>
              <a:gd name="T11" fmla="*/ 3 h 111"/>
              <a:gd name="T12" fmla="*/ 5 w 215"/>
              <a:gd name="T13" fmla="*/ 1 h 111"/>
              <a:gd name="T14" fmla="*/ 3 w 215"/>
              <a:gd name="T15" fmla="*/ 1 h 111"/>
              <a:gd name="T16" fmla="*/ 3 w 215"/>
              <a:gd name="T17" fmla="*/ 1 h 111"/>
              <a:gd name="T18" fmla="*/ 3 w 215"/>
              <a:gd name="T19" fmla="*/ 2 h 111"/>
              <a:gd name="T20" fmla="*/ 2 w 215"/>
              <a:gd name="T21" fmla="*/ 3 h 111"/>
              <a:gd name="T22" fmla="*/ 0 w 215"/>
              <a:gd name="T23" fmla="*/ 1 h 11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5"/>
              <a:gd name="T37" fmla="*/ 0 h 111"/>
              <a:gd name="T38" fmla="*/ 215 w 215"/>
              <a:gd name="T39" fmla="*/ 111 h 11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5" h="111">
                <a:moveTo>
                  <a:pt x="0" y="60"/>
                </a:moveTo>
                <a:lnTo>
                  <a:pt x="18" y="0"/>
                </a:lnTo>
                <a:lnTo>
                  <a:pt x="65" y="37"/>
                </a:lnTo>
                <a:lnTo>
                  <a:pt x="146" y="2"/>
                </a:lnTo>
                <a:lnTo>
                  <a:pt x="215" y="45"/>
                </a:lnTo>
                <a:lnTo>
                  <a:pt x="200" y="108"/>
                </a:lnTo>
                <a:lnTo>
                  <a:pt x="193" y="54"/>
                </a:lnTo>
                <a:lnTo>
                  <a:pt x="146" y="35"/>
                </a:lnTo>
                <a:lnTo>
                  <a:pt x="103" y="66"/>
                </a:lnTo>
                <a:lnTo>
                  <a:pt x="115" y="98"/>
                </a:lnTo>
                <a:lnTo>
                  <a:pt x="96" y="111"/>
                </a:lnTo>
                <a:lnTo>
                  <a:pt x="0" y="6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4" name="Freeform 302">
            <a:extLst>
              <a:ext uri="{FF2B5EF4-FFF2-40B4-BE49-F238E27FC236}">
                <a16:creationId xmlns:a16="http://schemas.microsoft.com/office/drawing/2014/main" xmlns="" id="{F62CEDDF-8CAC-4F4B-B2AB-C5D9DFF82C74}"/>
              </a:ext>
            </a:extLst>
          </p:cNvPr>
          <p:cNvSpPr>
            <a:spLocks/>
          </p:cNvSpPr>
          <p:nvPr/>
        </p:nvSpPr>
        <p:spPr bwMode="auto">
          <a:xfrm>
            <a:off x="8212013" y="4708306"/>
            <a:ext cx="149940" cy="170256"/>
          </a:xfrm>
          <a:custGeom>
            <a:avLst/>
            <a:gdLst>
              <a:gd name="T0" fmla="*/ 0 w 311"/>
              <a:gd name="T1" fmla="*/ 3 h 377"/>
              <a:gd name="T2" fmla="*/ 1 w 311"/>
              <a:gd name="T3" fmla="*/ 1 h 377"/>
              <a:gd name="T4" fmla="*/ 3 w 311"/>
              <a:gd name="T5" fmla="*/ 0 h 377"/>
              <a:gd name="T6" fmla="*/ 4 w 311"/>
              <a:gd name="T7" fmla="*/ 1 h 377"/>
              <a:gd name="T8" fmla="*/ 4 w 311"/>
              <a:gd name="T9" fmla="*/ 3 h 377"/>
              <a:gd name="T10" fmla="*/ 6 w 311"/>
              <a:gd name="T11" fmla="*/ 3 h 377"/>
              <a:gd name="T12" fmla="*/ 6 w 311"/>
              <a:gd name="T13" fmla="*/ 5 h 377"/>
              <a:gd name="T14" fmla="*/ 7 w 311"/>
              <a:gd name="T15" fmla="*/ 5 h 377"/>
              <a:gd name="T16" fmla="*/ 7 w 311"/>
              <a:gd name="T17" fmla="*/ 7 h 377"/>
              <a:gd name="T18" fmla="*/ 6 w 311"/>
              <a:gd name="T19" fmla="*/ 9 h 377"/>
              <a:gd name="T20" fmla="*/ 4 w 311"/>
              <a:gd name="T21" fmla="*/ 9 h 377"/>
              <a:gd name="T22" fmla="*/ 4 w 311"/>
              <a:gd name="T23" fmla="*/ 7 h 377"/>
              <a:gd name="T24" fmla="*/ 0 w 311"/>
              <a:gd name="T25" fmla="*/ 3 h 37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11"/>
              <a:gd name="T40" fmla="*/ 0 h 377"/>
              <a:gd name="T41" fmla="*/ 311 w 311"/>
              <a:gd name="T42" fmla="*/ 377 h 37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11" h="377">
                <a:moveTo>
                  <a:pt x="0" y="141"/>
                </a:moveTo>
                <a:lnTo>
                  <a:pt x="21" y="23"/>
                </a:lnTo>
                <a:lnTo>
                  <a:pt x="134" y="0"/>
                </a:lnTo>
                <a:lnTo>
                  <a:pt x="169" y="39"/>
                </a:lnTo>
                <a:lnTo>
                  <a:pt x="177" y="130"/>
                </a:lnTo>
                <a:lnTo>
                  <a:pt x="260" y="143"/>
                </a:lnTo>
                <a:lnTo>
                  <a:pt x="270" y="205"/>
                </a:lnTo>
                <a:lnTo>
                  <a:pt x="311" y="218"/>
                </a:lnTo>
                <a:lnTo>
                  <a:pt x="305" y="295"/>
                </a:lnTo>
                <a:lnTo>
                  <a:pt x="263" y="377"/>
                </a:lnTo>
                <a:lnTo>
                  <a:pt x="159" y="371"/>
                </a:lnTo>
                <a:lnTo>
                  <a:pt x="180" y="281"/>
                </a:lnTo>
                <a:lnTo>
                  <a:pt x="0" y="14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5" name="Freeform 303">
            <a:extLst>
              <a:ext uri="{FF2B5EF4-FFF2-40B4-BE49-F238E27FC236}">
                <a16:creationId xmlns:a16="http://schemas.microsoft.com/office/drawing/2014/main" xmlns="" id="{DDDFB70A-6F2C-40DE-BBDC-32A7A96F280F}"/>
              </a:ext>
            </a:extLst>
          </p:cNvPr>
          <p:cNvSpPr>
            <a:spLocks/>
          </p:cNvSpPr>
          <p:nvPr/>
        </p:nvSpPr>
        <p:spPr bwMode="auto">
          <a:xfrm>
            <a:off x="7868329" y="4321650"/>
            <a:ext cx="227438" cy="364380"/>
          </a:xfrm>
          <a:custGeom>
            <a:avLst/>
            <a:gdLst>
              <a:gd name="T0" fmla="*/ 0 w 476"/>
              <a:gd name="T1" fmla="*/ 4 h 803"/>
              <a:gd name="T2" fmla="*/ 0 w 476"/>
              <a:gd name="T3" fmla="*/ 6 h 803"/>
              <a:gd name="T4" fmla="*/ 2 w 476"/>
              <a:gd name="T5" fmla="*/ 9 h 803"/>
              <a:gd name="T6" fmla="*/ 4 w 476"/>
              <a:gd name="T7" fmla="*/ 15 h 803"/>
              <a:gd name="T8" fmla="*/ 9 w 476"/>
              <a:gd name="T9" fmla="*/ 19 h 803"/>
              <a:gd name="T10" fmla="*/ 10 w 476"/>
              <a:gd name="T11" fmla="*/ 18 h 803"/>
              <a:gd name="T12" fmla="*/ 11 w 476"/>
              <a:gd name="T13" fmla="*/ 17 h 803"/>
              <a:gd name="T14" fmla="*/ 10 w 476"/>
              <a:gd name="T15" fmla="*/ 16 h 803"/>
              <a:gd name="T16" fmla="*/ 10 w 476"/>
              <a:gd name="T17" fmla="*/ 16 h 803"/>
              <a:gd name="T18" fmla="*/ 11 w 476"/>
              <a:gd name="T19" fmla="*/ 13 h 803"/>
              <a:gd name="T20" fmla="*/ 10 w 476"/>
              <a:gd name="T21" fmla="*/ 11 h 803"/>
              <a:gd name="T22" fmla="*/ 9 w 476"/>
              <a:gd name="T23" fmla="*/ 11 h 803"/>
              <a:gd name="T24" fmla="*/ 9 w 476"/>
              <a:gd name="T25" fmla="*/ 9 h 803"/>
              <a:gd name="T26" fmla="*/ 9 w 476"/>
              <a:gd name="T27" fmla="*/ 10 h 803"/>
              <a:gd name="T28" fmla="*/ 7 w 476"/>
              <a:gd name="T29" fmla="*/ 9 h 803"/>
              <a:gd name="T30" fmla="*/ 7 w 476"/>
              <a:gd name="T31" fmla="*/ 8 h 803"/>
              <a:gd name="T32" fmla="*/ 8 w 476"/>
              <a:gd name="T33" fmla="*/ 5 h 803"/>
              <a:gd name="T34" fmla="*/ 10 w 476"/>
              <a:gd name="T35" fmla="*/ 4 h 803"/>
              <a:gd name="T36" fmla="*/ 9 w 476"/>
              <a:gd name="T37" fmla="*/ 4 h 803"/>
              <a:gd name="T38" fmla="*/ 10 w 476"/>
              <a:gd name="T39" fmla="*/ 3 h 803"/>
              <a:gd name="T40" fmla="*/ 7 w 476"/>
              <a:gd name="T41" fmla="*/ 2 h 803"/>
              <a:gd name="T42" fmla="*/ 5 w 476"/>
              <a:gd name="T43" fmla="*/ 0 h 803"/>
              <a:gd name="T44" fmla="*/ 5 w 476"/>
              <a:gd name="T45" fmla="*/ 2 h 803"/>
              <a:gd name="T46" fmla="*/ 3 w 476"/>
              <a:gd name="T47" fmla="*/ 3 h 803"/>
              <a:gd name="T48" fmla="*/ 2 w 476"/>
              <a:gd name="T49" fmla="*/ 5 h 803"/>
              <a:gd name="T50" fmla="*/ 1 w 476"/>
              <a:gd name="T51" fmla="*/ 5 h 803"/>
              <a:gd name="T52" fmla="*/ 1 w 476"/>
              <a:gd name="T53" fmla="*/ 3 h 803"/>
              <a:gd name="T54" fmla="*/ 0 w 476"/>
              <a:gd name="T55" fmla="*/ 4 h 80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76"/>
              <a:gd name="T85" fmla="*/ 0 h 803"/>
              <a:gd name="T86" fmla="*/ 476 w 476"/>
              <a:gd name="T87" fmla="*/ 803 h 80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76" h="803">
                <a:moveTo>
                  <a:pt x="0" y="188"/>
                </a:moveTo>
                <a:lnTo>
                  <a:pt x="8" y="254"/>
                </a:lnTo>
                <a:lnTo>
                  <a:pt x="93" y="364"/>
                </a:lnTo>
                <a:lnTo>
                  <a:pt x="188" y="627"/>
                </a:lnTo>
                <a:lnTo>
                  <a:pt x="408" y="803"/>
                </a:lnTo>
                <a:lnTo>
                  <a:pt x="446" y="771"/>
                </a:lnTo>
                <a:lnTo>
                  <a:pt x="468" y="714"/>
                </a:lnTo>
                <a:lnTo>
                  <a:pt x="435" y="696"/>
                </a:lnTo>
                <a:lnTo>
                  <a:pt x="455" y="681"/>
                </a:lnTo>
                <a:lnTo>
                  <a:pt x="476" y="542"/>
                </a:lnTo>
                <a:lnTo>
                  <a:pt x="444" y="480"/>
                </a:lnTo>
                <a:lnTo>
                  <a:pt x="412" y="480"/>
                </a:lnTo>
                <a:lnTo>
                  <a:pt x="412" y="405"/>
                </a:lnTo>
                <a:lnTo>
                  <a:pt x="369" y="438"/>
                </a:lnTo>
                <a:lnTo>
                  <a:pt x="318" y="410"/>
                </a:lnTo>
                <a:lnTo>
                  <a:pt x="287" y="327"/>
                </a:lnTo>
                <a:lnTo>
                  <a:pt x="338" y="226"/>
                </a:lnTo>
                <a:lnTo>
                  <a:pt x="435" y="178"/>
                </a:lnTo>
                <a:lnTo>
                  <a:pt x="407" y="161"/>
                </a:lnTo>
                <a:lnTo>
                  <a:pt x="423" y="111"/>
                </a:lnTo>
                <a:lnTo>
                  <a:pt x="313" y="101"/>
                </a:lnTo>
                <a:lnTo>
                  <a:pt x="231" y="0"/>
                </a:lnTo>
                <a:lnTo>
                  <a:pt x="213" y="75"/>
                </a:lnTo>
                <a:lnTo>
                  <a:pt x="126" y="132"/>
                </a:lnTo>
                <a:lnTo>
                  <a:pt x="81" y="211"/>
                </a:lnTo>
                <a:lnTo>
                  <a:pt x="31" y="199"/>
                </a:lnTo>
                <a:lnTo>
                  <a:pt x="37" y="151"/>
                </a:lnTo>
                <a:lnTo>
                  <a:pt x="0" y="18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6" name="Freeform 304">
            <a:extLst>
              <a:ext uri="{FF2B5EF4-FFF2-40B4-BE49-F238E27FC236}">
                <a16:creationId xmlns:a16="http://schemas.microsoft.com/office/drawing/2014/main" xmlns="" id="{B96C3B8D-505A-420F-A1FE-D76261646BB9}"/>
              </a:ext>
            </a:extLst>
          </p:cNvPr>
          <p:cNvSpPr>
            <a:spLocks/>
          </p:cNvSpPr>
          <p:nvPr/>
        </p:nvSpPr>
        <p:spPr bwMode="auto">
          <a:xfrm>
            <a:off x="8292879" y="4203903"/>
            <a:ext cx="77497" cy="77968"/>
          </a:xfrm>
          <a:custGeom>
            <a:avLst/>
            <a:gdLst>
              <a:gd name="T0" fmla="*/ 0 w 159"/>
              <a:gd name="T1" fmla="*/ 2 h 173"/>
              <a:gd name="T2" fmla="*/ 1 w 159"/>
              <a:gd name="T3" fmla="*/ 0 h 173"/>
              <a:gd name="T4" fmla="*/ 4 w 159"/>
              <a:gd name="T5" fmla="*/ 0 h 173"/>
              <a:gd name="T6" fmla="*/ 3 w 159"/>
              <a:gd name="T7" fmla="*/ 4 h 173"/>
              <a:gd name="T8" fmla="*/ 1 w 159"/>
              <a:gd name="T9" fmla="*/ 4 h 173"/>
              <a:gd name="T10" fmla="*/ 0 w 159"/>
              <a:gd name="T11" fmla="*/ 2 h 17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9"/>
              <a:gd name="T19" fmla="*/ 0 h 173"/>
              <a:gd name="T20" fmla="*/ 159 w 159"/>
              <a:gd name="T21" fmla="*/ 173 h 17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9" h="173">
                <a:moveTo>
                  <a:pt x="0" y="79"/>
                </a:moveTo>
                <a:lnTo>
                  <a:pt x="44" y="0"/>
                </a:lnTo>
                <a:lnTo>
                  <a:pt x="159" y="12"/>
                </a:lnTo>
                <a:lnTo>
                  <a:pt x="146" y="161"/>
                </a:lnTo>
                <a:lnTo>
                  <a:pt x="62" y="173"/>
                </a:lnTo>
                <a:lnTo>
                  <a:pt x="0" y="7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7" name="Freeform 305">
            <a:extLst>
              <a:ext uri="{FF2B5EF4-FFF2-40B4-BE49-F238E27FC236}">
                <a16:creationId xmlns:a16="http://schemas.microsoft.com/office/drawing/2014/main" xmlns="" id="{37E8C413-F060-4054-9314-6AD7B23A6C6A}"/>
              </a:ext>
            </a:extLst>
          </p:cNvPr>
          <p:cNvSpPr>
            <a:spLocks/>
          </p:cNvSpPr>
          <p:nvPr/>
        </p:nvSpPr>
        <p:spPr bwMode="auto">
          <a:xfrm>
            <a:off x="8222121" y="4105250"/>
            <a:ext cx="18532" cy="14321"/>
          </a:xfrm>
          <a:custGeom>
            <a:avLst/>
            <a:gdLst>
              <a:gd name="T0" fmla="*/ 0 w 39"/>
              <a:gd name="T1" fmla="*/ 1 h 32"/>
              <a:gd name="T2" fmla="*/ 1 w 39"/>
              <a:gd name="T3" fmla="*/ 1 h 32"/>
              <a:gd name="T4" fmla="*/ 1 w 39"/>
              <a:gd name="T5" fmla="*/ 0 h 32"/>
              <a:gd name="T6" fmla="*/ 0 w 39"/>
              <a:gd name="T7" fmla="*/ 1 h 32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32"/>
              <a:gd name="T14" fmla="*/ 39 w 39"/>
              <a:gd name="T15" fmla="*/ 32 h 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32">
                <a:moveTo>
                  <a:pt x="0" y="32"/>
                </a:moveTo>
                <a:lnTo>
                  <a:pt x="36" y="26"/>
                </a:lnTo>
                <a:lnTo>
                  <a:pt x="39" y="0"/>
                </a:lnTo>
                <a:lnTo>
                  <a:pt x="0" y="3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8" name="Freeform 306">
            <a:extLst>
              <a:ext uri="{FF2B5EF4-FFF2-40B4-BE49-F238E27FC236}">
                <a16:creationId xmlns:a16="http://schemas.microsoft.com/office/drawing/2014/main" xmlns="" id="{3EDB5453-1C70-417D-847E-B2B44922DFD5}"/>
              </a:ext>
            </a:extLst>
          </p:cNvPr>
          <p:cNvSpPr>
            <a:spLocks/>
          </p:cNvSpPr>
          <p:nvPr/>
        </p:nvSpPr>
        <p:spPr bwMode="auto">
          <a:xfrm>
            <a:off x="6277950" y="2576128"/>
            <a:ext cx="545850" cy="521906"/>
          </a:xfrm>
          <a:custGeom>
            <a:avLst/>
            <a:gdLst>
              <a:gd name="T0" fmla="*/ 2 w 1139"/>
              <a:gd name="T1" fmla="*/ 11 h 1152"/>
              <a:gd name="T2" fmla="*/ 2 w 1139"/>
              <a:gd name="T3" fmla="*/ 12 h 1152"/>
              <a:gd name="T4" fmla="*/ 5 w 1139"/>
              <a:gd name="T5" fmla="*/ 13 h 1152"/>
              <a:gd name="T6" fmla="*/ 6 w 1139"/>
              <a:gd name="T7" fmla="*/ 12 h 1152"/>
              <a:gd name="T8" fmla="*/ 3 w 1139"/>
              <a:gd name="T9" fmla="*/ 15 h 1152"/>
              <a:gd name="T10" fmla="*/ 3 w 1139"/>
              <a:gd name="T11" fmla="*/ 17 h 1152"/>
              <a:gd name="T12" fmla="*/ 3 w 1139"/>
              <a:gd name="T13" fmla="*/ 18 h 1152"/>
              <a:gd name="T14" fmla="*/ 3 w 1139"/>
              <a:gd name="T15" fmla="*/ 19 h 1152"/>
              <a:gd name="T16" fmla="*/ 4 w 1139"/>
              <a:gd name="T17" fmla="*/ 20 h 1152"/>
              <a:gd name="T18" fmla="*/ 5 w 1139"/>
              <a:gd name="T19" fmla="*/ 19 h 1152"/>
              <a:gd name="T20" fmla="*/ 5 w 1139"/>
              <a:gd name="T21" fmla="*/ 21 h 1152"/>
              <a:gd name="T22" fmla="*/ 8 w 1139"/>
              <a:gd name="T23" fmla="*/ 21 h 1152"/>
              <a:gd name="T24" fmla="*/ 9 w 1139"/>
              <a:gd name="T25" fmla="*/ 21 h 1152"/>
              <a:gd name="T26" fmla="*/ 8 w 1139"/>
              <a:gd name="T27" fmla="*/ 24 h 1152"/>
              <a:gd name="T28" fmla="*/ 7 w 1139"/>
              <a:gd name="T29" fmla="*/ 25 h 1152"/>
              <a:gd name="T30" fmla="*/ 4 w 1139"/>
              <a:gd name="T31" fmla="*/ 26 h 1152"/>
              <a:gd name="T32" fmla="*/ 7 w 1139"/>
              <a:gd name="T33" fmla="*/ 26 h 1152"/>
              <a:gd name="T34" fmla="*/ 8 w 1139"/>
              <a:gd name="T35" fmla="*/ 24 h 1152"/>
              <a:gd name="T36" fmla="*/ 12 w 1139"/>
              <a:gd name="T37" fmla="*/ 22 h 1152"/>
              <a:gd name="T38" fmla="*/ 12 w 1139"/>
              <a:gd name="T39" fmla="*/ 20 h 1152"/>
              <a:gd name="T40" fmla="*/ 16 w 1139"/>
              <a:gd name="T41" fmla="*/ 16 h 1152"/>
              <a:gd name="T42" fmla="*/ 16 w 1139"/>
              <a:gd name="T43" fmla="*/ 17 h 1152"/>
              <a:gd name="T44" fmla="*/ 17 w 1139"/>
              <a:gd name="T45" fmla="*/ 18 h 1152"/>
              <a:gd name="T46" fmla="*/ 14 w 1139"/>
              <a:gd name="T47" fmla="*/ 19 h 1152"/>
              <a:gd name="T48" fmla="*/ 14 w 1139"/>
              <a:gd name="T49" fmla="*/ 20 h 1152"/>
              <a:gd name="T50" fmla="*/ 17 w 1139"/>
              <a:gd name="T51" fmla="*/ 18 h 1152"/>
              <a:gd name="T52" fmla="*/ 18 w 1139"/>
              <a:gd name="T53" fmla="*/ 17 h 1152"/>
              <a:gd name="T54" fmla="*/ 19 w 1139"/>
              <a:gd name="T55" fmla="*/ 17 h 1152"/>
              <a:gd name="T56" fmla="*/ 21 w 1139"/>
              <a:gd name="T57" fmla="*/ 19 h 1152"/>
              <a:gd name="T58" fmla="*/ 25 w 1139"/>
              <a:gd name="T59" fmla="*/ 19 h 1152"/>
              <a:gd name="T60" fmla="*/ 25 w 1139"/>
              <a:gd name="T61" fmla="*/ 20 h 1152"/>
              <a:gd name="T62" fmla="*/ 26 w 1139"/>
              <a:gd name="T63" fmla="*/ 20 h 1152"/>
              <a:gd name="T64" fmla="*/ 24 w 1139"/>
              <a:gd name="T65" fmla="*/ 19 h 1152"/>
              <a:gd name="T66" fmla="*/ 14 w 1139"/>
              <a:gd name="T67" fmla="*/ 2 h 1152"/>
              <a:gd name="T68" fmla="*/ 11 w 1139"/>
              <a:gd name="T69" fmla="*/ 1 h 1152"/>
              <a:gd name="T70" fmla="*/ 10 w 1139"/>
              <a:gd name="T71" fmla="*/ 1 h 1152"/>
              <a:gd name="T72" fmla="*/ 10 w 1139"/>
              <a:gd name="T73" fmla="*/ 0 h 1152"/>
              <a:gd name="T74" fmla="*/ 7 w 1139"/>
              <a:gd name="T75" fmla="*/ 1 h 1152"/>
              <a:gd name="T76" fmla="*/ 7 w 1139"/>
              <a:gd name="T77" fmla="*/ 1 h 1152"/>
              <a:gd name="T78" fmla="*/ 6 w 1139"/>
              <a:gd name="T79" fmla="*/ 3 h 1152"/>
              <a:gd name="T80" fmla="*/ 4 w 1139"/>
              <a:gd name="T81" fmla="*/ 4 h 1152"/>
              <a:gd name="T82" fmla="*/ 2 w 1139"/>
              <a:gd name="T83" fmla="*/ 5 h 1152"/>
              <a:gd name="T84" fmla="*/ 4 w 1139"/>
              <a:gd name="T85" fmla="*/ 8 h 1152"/>
              <a:gd name="T86" fmla="*/ 5 w 1139"/>
              <a:gd name="T87" fmla="*/ 9 h 1152"/>
              <a:gd name="T88" fmla="*/ 6 w 1139"/>
              <a:gd name="T89" fmla="*/ 9 h 1152"/>
              <a:gd name="T90" fmla="*/ 4 w 1139"/>
              <a:gd name="T91" fmla="*/ 9 h 1152"/>
              <a:gd name="T92" fmla="*/ 3 w 1139"/>
              <a:gd name="T93" fmla="*/ 9 h 11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139"/>
              <a:gd name="T142" fmla="*/ 0 h 1152"/>
              <a:gd name="T143" fmla="*/ 1139 w 1139"/>
              <a:gd name="T144" fmla="*/ 1152 h 1152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139" h="1152">
                <a:moveTo>
                  <a:pt x="0" y="441"/>
                </a:moveTo>
                <a:lnTo>
                  <a:pt x="74" y="463"/>
                </a:lnTo>
                <a:lnTo>
                  <a:pt x="45" y="472"/>
                </a:lnTo>
                <a:lnTo>
                  <a:pt x="75" y="514"/>
                </a:lnTo>
                <a:lnTo>
                  <a:pt x="190" y="510"/>
                </a:lnTo>
                <a:lnTo>
                  <a:pt x="205" y="538"/>
                </a:lnTo>
                <a:lnTo>
                  <a:pt x="278" y="503"/>
                </a:lnTo>
                <a:lnTo>
                  <a:pt x="253" y="517"/>
                </a:lnTo>
                <a:lnTo>
                  <a:pt x="267" y="587"/>
                </a:lnTo>
                <a:lnTo>
                  <a:pt x="111" y="655"/>
                </a:lnTo>
                <a:lnTo>
                  <a:pt x="72" y="729"/>
                </a:lnTo>
                <a:lnTo>
                  <a:pt x="107" y="718"/>
                </a:lnTo>
                <a:lnTo>
                  <a:pt x="79" y="737"/>
                </a:lnTo>
                <a:lnTo>
                  <a:pt x="107" y="761"/>
                </a:lnTo>
                <a:lnTo>
                  <a:pt x="165" y="771"/>
                </a:lnTo>
                <a:lnTo>
                  <a:pt x="134" y="809"/>
                </a:lnTo>
                <a:lnTo>
                  <a:pt x="159" y="847"/>
                </a:lnTo>
                <a:lnTo>
                  <a:pt x="190" y="852"/>
                </a:lnTo>
                <a:lnTo>
                  <a:pt x="250" y="771"/>
                </a:lnTo>
                <a:lnTo>
                  <a:pt x="213" y="809"/>
                </a:lnTo>
                <a:lnTo>
                  <a:pt x="244" y="887"/>
                </a:lnTo>
                <a:lnTo>
                  <a:pt x="228" y="917"/>
                </a:lnTo>
                <a:lnTo>
                  <a:pt x="298" y="872"/>
                </a:lnTo>
                <a:lnTo>
                  <a:pt x="346" y="928"/>
                </a:lnTo>
                <a:lnTo>
                  <a:pt x="363" y="895"/>
                </a:lnTo>
                <a:lnTo>
                  <a:pt x="378" y="917"/>
                </a:lnTo>
                <a:lnTo>
                  <a:pt x="431" y="889"/>
                </a:lnTo>
                <a:lnTo>
                  <a:pt x="360" y="1032"/>
                </a:lnTo>
                <a:lnTo>
                  <a:pt x="299" y="1060"/>
                </a:lnTo>
                <a:lnTo>
                  <a:pt x="298" y="1093"/>
                </a:lnTo>
                <a:lnTo>
                  <a:pt x="228" y="1094"/>
                </a:lnTo>
                <a:lnTo>
                  <a:pt x="176" y="1152"/>
                </a:lnTo>
                <a:lnTo>
                  <a:pt x="244" y="1109"/>
                </a:lnTo>
                <a:lnTo>
                  <a:pt x="317" y="1110"/>
                </a:lnTo>
                <a:lnTo>
                  <a:pt x="360" y="1075"/>
                </a:lnTo>
                <a:lnTo>
                  <a:pt x="339" y="1047"/>
                </a:lnTo>
                <a:lnTo>
                  <a:pt x="386" y="1051"/>
                </a:lnTo>
                <a:lnTo>
                  <a:pt x="528" y="943"/>
                </a:lnTo>
                <a:lnTo>
                  <a:pt x="559" y="904"/>
                </a:lnTo>
                <a:lnTo>
                  <a:pt x="532" y="871"/>
                </a:lnTo>
                <a:lnTo>
                  <a:pt x="660" y="740"/>
                </a:lnTo>
                <a:lnTo>
                  <a:pt x="676" y="675"/>
                </a:lnTo>
                <a:lnTo>
                  <a:pt x="661" y="740"/>
                </a:lnTo>
                <a:lnTo>
                  <a:pt x="715" y="728"/>
                </a:lnTo>
                <a:lnTo>
                  <a:pt x="684" y="755"/>
                </a:lnTo>
                <a:lnTo>
                  <a:pt x="727" y="767"/>
                </a:lnTo>
                <a:lnTo>
                  <a:pt x="635" y="776"/>
                </a:lnTo>
                <a:lnTo>
                  <a:pt x="615" y="841"/>
                </a:lnTo>
                <a:lnTo>
                  <a:pt x="650" y="837"/>
                </a:lnTo>
                <a:lnTo>
                  <a:pt x="618" y="882"/>
                </a:lnTo>
                <a:lnTo>
                  <a:pt x="740" y="825"/>
                </a:lnTo>
                <a:lnTo>
                  <a:pt x="760" y="790"/>
                </a:lnTo>
                <a:lnTo>
                  <a:pt x="739" y="774"/>
                </a:lnTo>
                <a:lnTo>
                  <a:pt x="767" y="743"/>
                </a:lnTo>
                <a:lnTo>
                  <a:pt x="763" y="767"/>
                </a:lnTo>
                <a:lnTo>
                  <a:pt x="823" y="753"/>
                </a:lnTo>
                <a:lnTo>
                  <a:pt x="813" y="779"/>
                </a:lnTo>
                <a:lnTo>
                  <a:pt x="911" y="825"/>
                </a:lnTo>
                <a:lnTo>
                  <a:pt x="1059" y="847"/>
                </a:lnTo>
                <a:lnTo>
                  <a:pt x="1083" y="821"/>
                </a:lnTo>
                <a:lnTo>
                  <a:pt x="1105" y="835"/>
                </a:lnTo>
                <a:lnTo>
                  <a:pt x="1076" y="860"/>
                </a:lnTo>
                <a:lnTo>
                  <a:pt x="1120" y="887"/>
                </a:lnTo>
                <a:lnTo>
                  <a:pt x="1139" y="866"/>
                </a:lnTo>
                <a:lnTo>
                  <a:pt x="1104" y="809"/>
                </a:lnTo>
                <a:lnTo>
                  <a:pt x="1032" y="809"/>
                </a:lnTo>
                <a:lnTo>
                  <a:pt x="1032" y="132"/>
                </a:lnTo>
                <a:lnTo>
                  <a:pt x="621" y="77"/>
                </a:lnTo>
                <a:lnTo>
                  <a:pt x="607" y="43"/>
                </a:lnTo>
                <a:lnTo>
                  <a:pt x="495" y="22"/>
                </a:lnTo>
                <a:lnTo>
                  <a:pt x="481" y="50"/>
                </a:lnTo>
                <a:lnTo>
                  <a:pt x="449" y="42"/>
                </a:lnTo>
                <a:lnTo>
                  <a:pt x="480" y="17"/>
                </a:lnTo>
                <a:lnTo>
                  <a:pt x="433" y="0"/>
                </a:lnTo>
                <a:lnTo>
                  <a:pt x="388" y="43"/>
                </a:lnTo>
                <a:lnTo>
                  <a:pt x="314" y="50"/>
                </a:lnTo>
                <a:lnTo>
                  <a:pt x="307" y="89"/>
                </a:lnTo>
                <a:lnTo>
                  <a:pt x="301" y="65"/>
                </a:lnTo>
                <a:lnTo>
                  <a:pt x="233" y="88"/>
                </a:lnTo>
                <a:lnTo>
                  <a:pt x="244" y="119"/>
                </a:lnTo>
                <a:lnTo>
                  <a:pt x="213" y="109"/>
                </a:lnTo>
                <a:lnTo>
                  <a:pt x="168" y="176"/>
                </a:lnTo>
                <a:lnTo>
                  <a:pt x="72" y="197"/>
                </a:lnTo>
                <a:lnTo>
                  <a:pt x="75" y="229"/>
                </a:lnTo>
                <a:lnTo>
                  <a:pt x="48" y="235"/>
                </a:lnTo>
                <a:lnTo>
                  <a:pt x="165" y="331"/>
                </a:lnTo>
                <a:lnTo>
                  <a:pt x="328" y="377"/>
                </a:lnTo>
                <a:lnTo>
                  <a:pt x="228" y="364"/>
                </a:lnTo>
                <a:lnTo>
                  <a:pt x="233" y="391"/>
                </a:lnTo>
                <a:lnTo>
                  <a:pt x="273" y="392"/>
                </a:lnTo>
                <a:lnTo>
                  <a:pt x="239" y="411"/>
                </a:lnTo>
                <a:lnTo>
                  <a:pt x="165" y="407"/>
                </a:lnTo>
                <a:lnTo>
                  <a:pt x="165" y="368"/>
                </a:lnTo>
                <a:lnTo>
                  <a:pt x="129" y="372"/>
                </a:lnTo>
                <a:lnTo>
                  <a:pt x="0" y="44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9" name="Freeform 307">
            <a:extLst>
              <a:ext uri="{FF2B5EF4-FFF2-40B4-BE49-F238E27FC236}">
                <a16:creationId xmlns:a16="http://schemas.microsoft.com/office/drawing/2014/main" xmlns="" id="{1A32FC9D-EF60-4450-A061-ADEF6A227D6C}"/>
              </a:ext>
            </a:extLst>
          </p:cNvPr>
          <p:cNvSpPr>
            <a:spLocks/>
          </p:cNvSpPr>
          <p:nvPr/>
        </p:nvSpPr>
        <p:spPr bwMode="auto">
          <a:xfrm>
            <a:off x="6500333" y="3914309"/>
            <a:ext cx="21901" cy="27050"/>
          </a:xfrm>
          <a:custGeom>
            <a:avLst/>
            <a:gdLst>
              <a:gd name="T0" fmla="*/ 0 w 45"/>
              <a:gd name="T1" fmla="*/ 1 h 62"/>
              <a:gd name="T2" fmla="*/ 0 w 45"/>
              <a:gd name="T3" fmla="*/ 0 h 62"/>
              <a:gd name="T4" fmla="*/ 1 w 45"/>
              <a:gd name="T5" fmla="*/ 1 h 62"/>
              <a:gd name="T6" fmla="*/ 0 w 45"/>
              <a:gd name="T7" fmla="*/ 1 h 62"/>
              <a:gd name="T8" fmla="*/ 0 w 45"/>
              <a:gd name="T9" fmla="*/ 1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0" y="23"/>
                </a:moveTo>
                <a:lnTo>
                  <a:pt x="4" y="0"/>
                </a:lnTo>
                <a:lnTo>
                  <a:pt x="45" y="38"/>
                </a:lnTo>
                <a:lnTo>
                  <a:pt x="14" y="62"/>
                </a:lnTo>
                <a:lnTo>
                  <a:pt x="0" y="2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0" name="Freeform 308">
            <a:extLst>
              <a:ext uri="{FF2B5EF4-FFF2-40B4-BE49-F238E27FC236}">
                <a16:creationId xmlns:a16="http://schemas.microsoft.com/office/drawing/2014/main" xmlns="" id="{4DB6AC6D-6914-424D-B8C8-3E2E60EEA988}"/>
              </a:ext>
            </a:extLst>
          </p:cNvPr>
          <p:cNvSpPr>
            <a:spLocks/>
          </p:cNvSpPr>
          <p:nvPr/>
        </p:nvSpPr>
        <p:spPr bwMode="auto">
          <a:xfrm>
            <a:off x="6520550" y="3015293"/>
            <a:ext cx="47172" cy="30232"/>
          </a:xfrm>
          <a:custGeom>
            <a:avLst/>
            <a:gdLst>
              <a:gd name="T0" fmla="*/ 0 w 100"/>
              <a:gd name="T1" fmla="*/ 1 h 69"/>
              <a:gd name="T2" fmla="*/ 1 w 100"/>
              <a:gd name="T3" fmla="*/ 1 h 69"/>
              <a:gd name="T4" fmla="*/ 2 w 100"/>
              <a:gd name="T5" fmla="*/ 0 h 69"/>
              <a:gd name="T6" fmla="*/ 1 w 100"/>
              <a:gd name="T7" fmla="*/ 0 h 69"/>
              <a:gd name="T8" fmla="*/ 1 w 100"/>
              <a:gd name="T9" fmla="*/ 1 h 69"/>
              <a:gd name="T10" fmla="*/ 0 w 100"/>
              <a:gd name="T11" fmla="*/ 1 h 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"/>
              <a:gd name="T19" fmla="*/ 0 h 69"/>
              <a:gd name="T20" fmla="*/ 100 w 100"/>
              <a:gd name="T21" fmla="*/ 69 h 6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" h="69">
                <a:moveTo>
                  <a:pt x="0" y="28"/>
                </a:moveTo>
                <a:lnTo>
                  <a:pt x="28" y="69"/>
                </a:lnTo>
                <a:lnTo>
                  <a:pt x="100" y="11"/>
                </a:lnTo>
                <a:lnTo>
                  <a:pt x="32" y="0"/>
                </a:lnTo>
                <a:lnTo>
                  <a:pt x="41" y="27"/>
                </a:lnTo>
                <a:lnTo>
                  <a:pt x="0" y="2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1" name="Freeform 309">
            <a:extLst>
              <a:ext uri="{FF2B5EF4-FFF2-40B4-BE49-F238E27FC236}">
                <a16:creationId xmlns:a16="http://schemas.microsoft.com/office/drawing/2014/main" xmlns="" id="{4627F99E-EF23-4905-9335-BBE57F5B35FB}"/>
              </a:ext>
            </a:extLst>
          </p:cNvPr>
          <p:cNvSpPr>
            <a:spLocks/>
          </p:cNvSpPr>
          <p:nvPr/>
        </p:nvSpPr>
        <p:spPr bwMode="auto">
          <a:xfrm>
            <a:off x="6827170" y="2958011"/>
            <a:ext cx="146571" cy="143206"/>
          </a:xfrm>
          <a:custGeom>
            <a:avLst/>
            <a:gdLst>
              <a:gd name="T0" fmla="*/ 0 w 306"/>
              <a:gd name="T1" fmla="*/ 1 h 315"/>
              <a:gd name="T2" fmla="*/ 0 w 306"/>
              <a:gd name="T3" fmla="*/ 2 h 315"/>
              <a:gd name="T4" fmla="*/ 1 w 306"/>
              <a:gd name="T5" fmla="*/ 2 h 315"/>
              <a:gd name="T6" fmla="*/ 2 w 306"/>
              <a:gd name="T7" fmla="*/ 2 h 315"/>
              <a:gd name="T8" fmla="*/ 1 w 306"/>
              <a:gd name="T9" fmla="*/ 1 h 315"/>
              <a:gd name="T10" fmla="*/ 2 w 306"/>
              <a:gd name="T11" fmla="*/ 1 h 315"/>
              <a:gd name="T12" fmla="*/ 3 w 306"/>
              <a:gd name="T13" fmla="*/ 2 h 315"/>
              <a:gd name="T14" fmla="*/ 2 w 306"/>
              <a:gd name="T15" fmla="*/ 1 h 315"/>
              <a:gd name="T16" fmla="*/ 3 w 306"/>
              <a:gd name="T17" fmla="*/ 2 h 315"/>
              <a:gd name="T18" fmla="*/ 4 w 306"/>
              <a:gd name="T19" fmla="*/ 3 h 315"/>
              <a:gd name="T20" fmla="*/ 4 w 306"/>
              <a:gd name="T21" fmla="*/ 4 h 315"/>
              <a:gd name="T22" fmla="*/ 6 w 306"/>
              <a:gd name="T23" fmla="*/ 5 h 315"/>
              <a:gd name="T24" fmla="*/ 5 w 306"/>
              <a:gd name="T25" fmla="*/ 6 h 315"/>
              <a:gd name="T26" fmla="*/ 6 w 306"/>
              <a:gd name="T27" fmla="*/ 5 h 315"/>
              <a:gd name="T28" fmla="*/ 6 w 306"/>
              <a:gd name="T29" fmla="*/ 7 h 315"/>
              <a:gd name="T30" fmla="*/ 7 w 306"/>
              <a:gd name="T31" fmla="*/ 7 h 315"/>
              <a:gd name="T32" fmla="*/ 7 w 306"/>
              <a:gd name="T33" fmla="*/ 6 h 315"/>
              <a:gd name="T34" fmla="*/ 5 w 306"/>
              <a:gd name="T35" fmla="*/ 5 h 315"/>
              <a:gd name="T36" fmla="*/ 2 w 306"/>
              <a:gd name="T37" fmla="*/ 0 h 315"/>
              <a:gd name="T38" fmla="*/ 1 w 306"/>
              <a:gd name="T39" fmla="*/ 1 h 315"/>
              <a:gd name="T40" fmla="*/ 0 w 306"/>
              <a:gd name="T41" fmla="*/ 1 h 31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06"/>
              <a:gd name="T64" fmla="*/ 0 h 315"/>
              <a:gd name="T65" fmla="*/ 306 w 306"/>
              <a:gd name="T66" fmla="*/ 315 h 31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06" h="315">
                <a:moveTo>
                  <a:pt x="0" y="30"/>
                </a:moveTo>
                <a:lnTo>
                  <a:pt x="15" y="77"/>
                </a:lnTo>
                <a:lnTo>
                  <a:pt x="56" y="98"/>
                </a:lnTo>
                <a:lnTo>
                  <a:pt x="77" y="83"/>
                </a:lnTo>
                <a:lnTo>
                  <a:pt x="38" y="58"/>
                </a:lnTo>
                <a:lnTo>
                  <a:pt x="77" y="58"/>
                </a:lnTo>
                <a:lnTo>
                  <a:pt x="107" y="99"/>
                </a:lnTo>
                <a:lnTo>
                  <a:pt x="96" y="27"/>
                </a:lnTo>
                <a:lnTo>
                  <a:pt x="120" y="90"/>
                </a:lnTo>
                <a:lnTo>
                  <a:pt x="186" y="125"/>
                </a:lnTo>
                <a:lnTo>
                  <a:pt x="174" y="169"/>
                </a:lnTo>
                <a:lnTo>
                  <a:pt x="249" y="225"/>
                </a:lnTo>
                <a:lnTo>
                  <a:pt x="227" y="269"/>
                </a:lnTo>
                <a:lnTo>
                  <a:pt x="265" y="233"/>
                </a:lnTo>
                <a:lnTo>
                  <a:pt x="275" y="315"/>
                </a:lnTo>
                <a:lnTo>
                  <a:pt x="303" y="302"/>
                </a:lnTo>
                <a:lnTo>
                  <a:pt x="306" y="240"/>
                </a:lnTo>
                <a:lnTo>
                  <a:pt x="235" y="205"/>
                </a:lnTo>
                <a:lnTo>
                  <a:pt x="98" y="0"/>
                </a:lnTo>
                <a:lnTo>
                  <a:pt x="23" y="58"/>
                </a:lnTo>
                <a:lnTo>
                  <a:pt x="0" y="3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2" name="Freeform 310">
            <a:extLst>
              <a:ext uri="{FF2B5EF4-FFF2-40B4-BE49-F238E27FC236}">
                <a16:creationId xmlns:a16="http://schemas.microsoft.com/office/drawing/2014/main" xmlns="" id="{948B9ABD-D530-4103-8075-B16B124FAF86}"/>
              </a:ext>
            </a:extLst>
          </p:cNvPr>
          <p:cNvSpPr>
            <a:spLocks/>
          </p:cNvSpPr>
          <p:nvPr/>
        </p:nvSpPr>
        <p:spPr bwMode="auto">
          <a:xfrm>
            <a:off x="6859180" y="3004155"/>
            <a:ext cx="23586" cy="22276"/>
          </a:xfrm>
          <a:custGeom>
            <a:avLst/>
            <a:gdLst>
              <a:gd name="T0" fmla="*/ 0 w 50"/>
              <a:gd name="T1" fmla="*/ 0 h 51"/>
              <a:gd name="T2" fmla="*/ 0 w 50"/>
              <a:gd name="T3" fmla="*/ 1 h 51"/>
              <a:gd name="T4" fmla="*/ 0 w 50"/>
              <a:gd name="T5" fmla="*/ 1 h 51"/>
              <a:gd name="T6" fmla="*/ 1 w 50"/>
              <a:gd name="T7" fmla="*/ 1 h 51"/>
              <a:gd name="T8" fmla="*/ 1 w 50"/>
              <a:gd name="T9" fmla="*/ 1 h 51"/>
              <a:gd name="T10" fmla="*/ 1 w 50"/>
              <a:gd name="T11" fmla="*/ 0 h 51"/>
              <a:gd name="T12" fmla="*/ 0 w 50"/>
              <a:gd name="T13" fmla="*/ 0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"/>
              <a:gd name="T22" fmla="*/ 0 h 51"/>
              <a:gd name="T23" fmla="*/ 50 w 50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" h="51">
                <a:moveTo>
                  <a:pt x="0" y="0"/>
                </a:moveTo>
                <a:lnTo>
                  <a:pt x="13" y="51"/>
                </a:lnTo>
                <a:lnTo>
                  <a:pt x="18" y="24"/>
                </a:lnTo>
                <a:lnTo>
                  <a:pt x="50" y="46"/>
                </a:lnTo>
                <a:lnTo>
                  <a:pt x="21" y="24"/>
                </a:lnTo>
                <a:lnTo>
                  <a:pt x="49" y="8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3" name="Freeform 311">
            <a:extLst>
              <a:ext uri="{FF2B5EF4-FFF2-40B4-BE49-F238E27FC236}">
                <a16:creationId xmlns:a16="http://schemas.microsoft.com/office/drawing/2014/main" xmlns="" id="{F7E823AB-A19D-4088-B306-0C400FF818B8}"/>
              </a:ext>
            </a:extLst>
          </p:cNvPr>
          <p:cNvSpPr>
            <a:spLocks/>
          </p:cNvSpPr>
          <p:nvPr/>
        </p:nvSpPr>
        <p:spPr bwMode="auto">
          <a:xfrm>
            <a:off x="6869288" y="3023249"/>
            <a:ext cx="15163" cy="36597"/>
          </a:xfrm>
          <a:custGeom>
            <a:avLst/>
            <a:gdLst>
              <a:gd name="T0" fmla="*/ 0 w 29"/>
              <a:gd name="T1" fmla="*/ 0 h 80"/>
              <a:gd name="T2" fmla="*/ 1 w 29"/>
              <a:gd name="T3" fmla="*/ 0 h 80"/>
              <a:gd name="T4" fmla="*/ 1 w 29"/>
              <a:gd name="T5" fmla="*/ 2 h 80"/>
              <a:gd name="T6" fmla="*/ 0 w 29"/>
              <a:gd name="T7" fmla="*/ 0 h 80"/>
              <a:gd name="T8" fmla="*/ 0 60000 65536"/>
              <a:gd name="T9" fmla="*/ 0 60000 65536"/>
              <a:gd name="T10" fmla="*/ 0 60000 65536"/>
              <a:gd name="T11" fmla="*/ 0 60000 65536"/>
              <a:gd name="T12" fmla="*/ 0 w 29"/>
              <a:gd name="T13" fmla="*/ 0 h 80"/>
              <a:gd name="T14" fmla="*/ 29 w 29"/>
              <a:gd name="T15" fmla="*/ 80 h 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" h="80">
                <a:moveTo>
                  <a:pt x="0" y="0"/>
                </a:moveTo>
                <a:lnTo>
                  <a:pt x="28" y="15"/>
                </a:lnTo>
                <a:lnTo>
                  <a:pt x="29" y="8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4" name="Freeform 312">
            <a:extLst>
              <a:ext uri="{FF2B5EF4-FFF2-40B4-BE49-F238E27FC236}">
                <a16:creationId xmlns:a16="http://schemas.microsoft.com/office/drawing/2014/main" xmlns="" id="{D1A8D8A9-9D0B-47DD-A77C-BBD819238135}"/>
              </a:ext>
            </a:extLst>
          </p:cNvPr>
          <p:cNvSpPr>
            <a:spLocks/>
          </p:cNvSpPr>
          <p:nvPr/>
        </p:nvSpPr>
        <p:spPr bwMode="auto">
          <a:xfrm>
            <a:off x="6886135" y="3005746"/>
            <a:ext cx="18532" cy="20685"/>
          </a:xfrm>
          <a:custGeom>
            <a:avLst/>
            <a:gdLst>
              <a:gd name="T0" fmla="*/ 0 w 39"/>
              <a:gd name="T1" fmla="*/ 0 h 47"/>
              <a:gd name="T2" fmla="*/ 0 w 39"/>
              <a:gd name="T3" fmla="*/ 1 h 47"/>
              <a:gd name="T4" fmla="*/ 1 w 39"/>
              <a:gd name="T5" fmla="*/ 1 h 47"/>
              <a:gd name="T6" fmla="*/ 1 w 39"/>
              <a:gd name="T7" fmla="*/ 0 h 47"/>
              <a:gd name="T8" fmla="*/ 1 w 39"/>
              <a:gd name="T9" fmla="*/ 1 h 47"/>
              <a:gd name="T10" fmla="*/ 1 w 39"/>
              <a:gd name="T11" fmla="*/ 0 h 47"/>
              <a:gd name="T12" fmla="*/ 0 w 39"/>
              <a:gd name="T13" fmla="*/ 0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9"/>
              <a:gd name="T22" fmla="*/ 0 h 47"/>
              <a:gd name="T23" fmla="*/ 39 w 39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9" h="47">
                <a:moveTo>
                  <a:pt x="0" y="0"/>
                </a:moveTo>
                <a:lnTo>
                  <a:pt x="7" y="47"/>
                </a:lnTo>
                <a:lnTo>
                  <a:pt x="32" y="47"/>
                </a:lnTo>
                <a:lnTo>
                  <a:pt x="22" y="4"/>
                </a:lnTo>
                <a:lnTo>
                  <a:pt x="39" y="35"/>
                </a:lnTo>
                <a:lnTo>
                  <a:pt x="24" y="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5" name="Freeform 313">
            <a:extLst>
              <a:ext uri="{FF2B5EF4-FFF2-40B4-BE49-F238E27FC236}">
                <a16:creationId xmlns:a16="http://schemas.microsoft.com/office/drawing/2014/main" xmlns="" id="{2EEE32BE-B811-43EC-96AD-0F7B227A909C}"/>
              </a:ext>
            </a:extLst>
          </p:cNvPr>
          <p:cNvSpPr>
            <a:spLocks/>
          </p:cNvSpPr>
          <p:nvPr/>
        </p:nvSpPr>
        <p:spPr bwMode="auto">
          <a:xfrm>
            <a:off x="6901298" y="3035979"/>
            <a:ext cx="16847" cy="17503"/>
          </a:xfrm>
          <a:custGeom>
            <a:avLst/>
            <a:gdLst>
              <a:gd name="T0" fmla="*/ 0 w 34"/>
              <a:gd name="T1" fmla="*/ 0 h 35"/>
              <a:gd name="T2" fmla="*/ 1 w 34"/>
              <a:gd name="T3" fmla="*/ 1 h 35"/>
              <a:gd name="T4" fmla="*/ 1 w 34"/>
              <a:gd name="T5" fmla="*/ 0 h 35"/>
              <a:gd name="T6" fmla="*/ 0 w 34"/>
              <a:gd name="T7" fmla="*/ 0 h 35"/>
              <a:gd name="T8" fmla="*/ 0 60000 65536"/>
              <a:gd name="T9" fmla="*/ 0 60000 65536"/>
              <a:gd name="T10" fmla="*/ 0 60000 65536"/>
              <a:gd name="T11" fmla="*/ 0 60000 65536"/>
              <a:gd name="T12" fmla="*/ 0 w 34"/>
              <a:gd name="T13" fmla="*/ 0 h 35"/>
              <a:gd name="T14" fmla="*/ 34 w 34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" h="35">
                <a:moveTo>
                  <a:pt x="0" y="0"/>
                </a:moveTo>
                <a:lnTo>
                  <a:pt x="31" y="35"/>
                </a:lnTo>
                <a:lnTo>
                  <a:pt x="34" y="5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6" name="Freeform 314">
            <a:extLst>
              <a:ext uri="{FF2B5EF4-FFF2-40B4-BE49-F238E27FC236}">
                <a16:creationId xmlns:a16="http://schemas.microsoft.com/office/drawing/2014/main" xmlns="" id="{724F8455-1C77-4D76-95A5-05A14CBDB458}"/>
              </a:ext>
            </a:extLst>
          </p:cNvPr>
          <p:cNvSpPr>
            <a:spLocks/>
          </p:cNvSpPr>
          <p:nvPr/>
        </p:nvSpPr>
        <p:spPr bwMode="auto">
          <a:xfrm>
            <a:off x="6906352" y="3058255"/>
            <a:ext cx="25271" cy="36597"/>
          </a:xfrm>
          <a:custGeom>
            <a:avLst/>
            <a:gdLst>
              <a:gd name="T0" fmla="*/ 0 w 53"/>
              <a:gd name="T1" fmla="*/ 0 h 81"/>
              <a:gd name="T2" fmla="*/ 1 w 53"/>
              <a:gd name="T3" fmla="*/ 1 h 81"/>
              <a:gd name="T4" fmla="*/ 1 w 53"/>
              <a:gd name="T5" fmla="*/ 2 h 81"/>
              <a:gd name="T6" fmla="*/ 0 w 53"/>
              <a:gd name="T7" fmla="*/ 0 h 81"/>
              <a:gd name="T8" fmla="*/ 0 60000 65536"/>
              <a:gd name="T9" fmla="*/ 0 60000 65536"/>
              <a:gd name="T10" fmla="*/ 0 60000 65536"/>
              <a:gd name="T11" fmla="*/ 0 60000 65536"/>
              <a:gd name="T12" fmla="*/ 0 w 53"/>
              <a:gd name="T13" fmla="*/ 0 h 81"/>
              <a:gd name="T14" fmla="*/ 53 w 53"/>
              <a:gd name="T15" fmla="*/ 81 h 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" h="81">
                <a:moveTo>
                  <a:pt x="0" y="0"/>
                </a:moveTo>
                <a:lnTo>
                  <a:pt x="42" y="30"/>
                </a:lnTo>
                <a:lnTo>
                  <a:pt x="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7" name="Freeform 315">
            <a:extLst>
              <a:ext uri="{FF2B5EF4-FFF2-40B4-BE49-F238E27FC236}">
                <a16:creationId xmlns:a16="http://schemas.microsoft.com/office/drawing/2014/main" xmlns="" id="{B328E250-FA6D-459A-AC21-6EFB0E03CED7}"/>
              </a:ext>
            </a:extLst>
          </p:cNvPr>
          <p:cNvSpPr>
            <a:spLocks/>
          </p:cNvSpPr>
          <p:nvPr/>
        </p:nvSpPr>
        <p:spPr bwMode="auto">
          <a:xfrm>
            <a:off x="6946785" y="3067802"/>
            <a:ext cx="11793" cy="23868"/>
          </a:xfrm>
          <a:custGeom>
            <a:avLst/>
            <a:gdLst>
              <a:gd name="T0" fmla="*/ 0 w 26"/>
              <a:gd name="T1" fmla="*/ 1 h 49"/>
              <a:gd name="T2" fmla="*/ 0 w 26"/>
              <a:gd name="T3" fmla="*/ 0 h 49"/>
              <a:gd name="T4" fmla="*/ 1 w 26"/>
              <a:gd name="T5" fmla="*/ 2 h 49"/>
              <a:gd name="T6" fmla="*/ 0 w 26"/>
              <a:gd name="T7" fmla="*/ 1 h 49"/>
              <a:gd name="T8" fmla="*/ 0 60000 65536"/>
              <a:gd name="T9" fmla="*/ 0 60000 65536"/>
              <a:gd name="T10" fmla="*/ 0 60000 65536"/>
              <a:gd name="T11" fmla="*/ 0 60000 65536"/>
              <a:gd name="T12" fmla="*/ 0 w 26"/>
              <a:gd name="T13" fmla="*/ 0 h 49"/>
              <a:gd name="T14" fmla="*/ 26 w 2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" h="49">
                <a:moveTo>
                  <a:pt x="0" y="29"/>
                </a:moveTo>
                <a:lnTo>
                  <a:pt x="10" y="0"/>
                </a:lnTo>
                <a:lnTo>
                  <a:pt x="26" y="49"/>
                </a:lnTo>
                <a:lnTo>
                  <a:pt x="0" y="2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8" name="Freeform 316">
            <a:extLst>
              <a:ext uri="{FF2B5EF4-FFF2-40B4-BE49-F238E27FC236}">
                <a16:creationId xmlns:a16="http://schemas.microsoft.com/office/drawing/2014/main" xmlns="" id="{C9E37F3F-2F92-4FD9-83B4-59D488ACB28C}"/>
              </a:ext>
            </a:extLst>
          </p:cNvPr>
          <p:cNvSpPr>
            <a:spLocks/>
          </p:cNvSpPr>
          <p:nvPr/>
        </p:nvSpPr>
        <p:spPr bwMode="auto">
          <a:xfrm>
            <a:off x="7073139" y="3244423"/>
            <a:ext cx="1058006" cy="560095"/>
          </a:xfrm>
          <a:custGeom>
            <a:avLst/>
            <a:gdLst>
              <a:gd name="T0" fmla="*/ 1 w 2200"/>
              <a:gd name="T1" fmla="*/ 4 h 1238"/>
              <a:gd name="T2" fmla="*/ 1 w 2200"/>
              <a:gd name="T3" fmla="*/ 4 h 1238"/>
              <a:gd name="T4" fmla="*/ 2 w 2200"/>
              <a:gd name="T5" fmla="*/ 14 h 1238"/>
              <a:gd name="T6" fmla="*/ 2 w 2200"/>
              <a:gd name="T7" fmla="*/ 15 h 1238"/>
              <a:gd name="T8" fmla="*/ 5 w 2200"/>
              <a:gd name="T9" fmla="*/ 19 h 1238"/>
              <a:gd name="T10" fmla="*/ 9 w 2200"/>
              <a:gd name="T11" fmla="*/ 20 h 1238"/>
              <a:gd name="T12" fmla="*/ 16 w 2200"/>
              <a:gd name="T13" fmla="*/ 21 h 1238"/>
              <a:gd name="T14" fmla="*/ 21 w 2200"/>
              <a:gd name="T15" fmla="*/ 23 h 1238"/>
              <a:gd name="T16" fmla="*/ 25 w 2200"/>
              <a:gd name="T17" fmla="*/ 28 h 1238"/>
              <a:gd name="T18" fmla="*/ 26 w 2200"/>
              <a:gd name="T19" fmla="*/ 24 h 1238"/>
              <a:gd name="T20" fmla="*/ 29 w 2200"/>
              <a:gd name="T21" fmla="*/ 23 h 1238"/>
              <a:gd name="T22" fmla="*/ 31 w 2200"/>
              <a:gd name="T23" fmla="*/ 23 h 1238"/>
              <a:gd name="T24" fmla="*/ 32 w 2200"/>
              <a:gd name="T25" fmla="*/ 23 h 1238"/>
              <a:gd name="T26" fmla="*/ 33 w 2200"/>
              <a:gd name="T27" fmla="*/ 23 h 1238"/>
              <a:gd name="T28" fmla="*/ 37 w 2200"/>
              <a:gd name="T29" fmla="*/ 24 h 1238"/>
              <a:gd name="T30" fmla="*/ 39 w 2200"/>
              <a:gd name="T31" fmla="*/ 28 h 1238"/>
              <a:gd name="T32" fmla="*/ 39 w 2200"/>
              <a:gd name="T33" fmla="*/ 27 h 1238"/>
              <a:gd name="T34" fmla="*/ 39 w 2200"/>
              <a:gd name="T35" fmla="*/ 20 h 1238"/>
              <a:gd name="T36" fmla="*/ 43 w 2200"/>
              <a:gd name="T37" fmla="*/ 16 h 1238"/>
              <a:gd name="T38" fmla="*/ 43 w 2200"/>
              <a:gd name="T39" fmla="*/ 15 h 1238"/>
              <a:gd name="T40" fmla="*/ 42 w 2200"/>
              <a:gd name="T41" fmla="*/ 13 h 1238"/>
              <a:gd name="T42" fmla="*/ 43 w 2200"/>
              <a:gd name="T43" fmla="*/ 13 h 1238"/>
              <a:gd name="T44" fmla="*/ 43 w 2200"/>
              <a:gd name="T45" fmla="*/ 15 h 1238"/>
              <a:gd name="T46" fmla="*/ 44 w 2200"/>
              <a:gd name="T47" fmla="*/ 12 h 1238"/>
              <a:gd name="T48" fmla="*/ 45 w 2200"/>
              <a:gd name="T49" fmla="*/ 11 h 1238"/>
              <a:gd name="T50" fmla="*/ 48 w 2200"/>
              <a:gd name="T51" fmla="*/ 9 h 1238"/>
              <a:gd name="T52" fmla="*/ 51 w 2200"/>
              <a:gd name="T53" fmla="*/ 6 h 1238"/>
              <a:gd name="T54" fmla="*/ 51 w 2200"/>
              <a:gd name="T55" fmla="*/ 5 h 1238"/>
              <a:gd name="T56" fmla="*/ 49 w 2200"/>
              <a:gd name="T57" fmla="*/ 3 h 1238"/>
              <a:gd name="T58" fmla="*/ 43 w 2200"/>
              <a:gd name="T59" fmla="*/ 6 h 1238"/>
              <a:gd name="T60" fmla="*/ 41 w 2200"/>
              <a:gd name="T61" fmla="*/ 8 h 1238"/>
              <a:gd name="T62" fmla="*/ 38 w 2200"/>
              <a:gd name="T63" fmla="*/ 10 h 1238"/>
              <a:gd name="T64" fmla="*/ 37 w 2200"/>
              <a:gd name="T65" fmla="*/ 9 h 1238"/>
              <a:gd name="T66" fmla="*/ 37 w 2200"/>
              <a:gd name="T67" fmla="*/ 9 h 1238"/>
              <a:gd name="T68" fmla="*/ 37 w 2200"/>
              <a:gd name="T69" fmla="*/ 7 h 1238"/>
              <a:gd name="T70" fmla="*/ 37 w 2200"/>
              <a:gd name="T71" fmla="*/ 5 h 1238"/>
              <a:gd name="T72" fmla="*/ 34 w 2200"/>
              <a:gd name="T73" fmla="*/ 6 h 1238"/>
              <a:gd name="T74" fmla="*/ 33 w 2200"/>
              <a:gd name="T75" fmla="*/ 10 h 1238"/>
              <a:gd name="T76" fmla="*/ 33 w 2200"/>
              <a:gd name="T77" fmla="*/ 5 h 1238"/>
              <a:gd name="T78" fmla="*/ 34 w 2200"/>
              <a:gd name="T79" fmla="*/ 5 h 1238"/>
              <a:gd name="T80" fmla="*/ 36 w 2200"/>
              <a:gd name="T81" fmla="*/ 4 h 1238"/>
              <a:gd name="T82" fmla="*/ 32 w 2200"/>
              <a:gd name="T83" fmla="*/ 3 h 1238"/>
              <a:gd name="T84" fmla="*/ 31 w 2200"/>
              <a:gd name="T85" fmla="*/ 4 h 1238"/>
              <a:gd name="T86" fmla="*/ 31 w 2200"/>
              <a:gd name="T87" fmla="*/ 2 h 1238"/>
              <a:gd name="T88" fmla="*/ 26 w 2200"/>
              <a:gd name="T89" fmla="*/ 0 h 1238"/>
              <a:gd name="T90" fmla="*/ 2 w 2200"/>
              <a:gd name="T91" fmla="*/ 1 h 1238"/>
              <a:gd name="T92" fmla="*/ 2 w 2200"/>
              <a:gd name="T93" fmla="*/ 3 h 1238"/>
              <a:gd name="T94" fmla="*/ 0 w 2200"/>
              <a:gd name="T95" fmla="*/ 2 h 123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200"/>
              <a:gd name="T145" fmla="*/ 0 h 1238"/>
              <a:gd name="T146" fmla="*/ 2200 w 2200"/>
              <a:gd name="T147" fmla="*/ 1238 h 123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200" h="1238">
                <a:moveTo>
                  <a:pt x="0" y="69"/>
                </a:moveTo>
                <a:lnTo>
                  <a:pt x="26" y="169"/>
                </a:lnTo>
                <a:lnTo>
                  <a:pt x="56" y="180"/>
                </a:lnTo>
                <a:lnTo>
                  <a:pt x="32" y="187"/>
                </a:lnTo>
                <a:lnTo>
                  <a:pt x="12" y="491"/>
                </a:lnTo>
                <a:lnTo>
                  <a:pt x="70" y="612"/>
                </a:lnTo>
                <a:lnTo>
                  <a:pt x="104" y="612"/>
                </a:lnTo>
                <a:lnTo>
                  <a:pt x="89" y="656"/>
                </a:lnTo>
                <a:lnTo>
                  <a:pt x="160" y="786"/>
                </a:lnTo>
                <a:lnTo>
                  <a:pt x="231" y="816"/>
                </a:lnTo>
                <a:lnTo>
                  <a:pt x="291" y="890"/>
                </a:lnTo>
                <a:lnTo>
                  <a:pt x="378" y="881"/>
                </a:lnTo>
                <a:lnTo>
                  <a:pt x="524" y="951"/>
                </a:lnTo>
                <a:lnTo>
                  <a:pt x="698" y="924"/>
                </a:lnTo>
                <a:lnTo>
                  <a:pt x="800" y="1055"/>
                </a:lnTo>
                <a:lnTo>
                  <a:pt x="879" y="1020"/>
                </a:lnTo>
                <a:lnTo>
                  <a:pt x="978" y="1181"/>
                </a:lnTo>
                <a:lnTo>
                  <a:pt x="1053" y="1208"/>
                </a:lnTo>
                <a:lnTo>
                  <a:pt x="1046" y="1119"/>
                </a:lnTo>
                <a:lnTo>
                  <a:pt x="1126" y="1065"/>
                </a:lnTo>
                <a:lnTo>
                  <a:pt x="1133" y="1022"/>
                </a:lnTo>
                <a:lnTo>
                  <a:pt x="1244" y="1020"/>
                </a:lnTo>
                <a:lnTo>
                  <a:pt x="1346" y="1055"/>
                </a:lnTo>
                <a:lnTo>
                  <a:pt x="1347" y="1001"/>
                </a:lnTo>
                <a:lnTo>
                  <a:pt x="1307" y="995"/>
                </a:lnTo>
                <a:lnTo>
                  <a:pt x="1389" y="993"/>
                </a:lnTo>
                <a:lnTo>
                  <a:pt x="1394" y="969"/>
                </a:lnTo>
                <a:lnTo>
                  <a:pt x="1401" y="997"/>
                </a:lnTo>
                <a:lnTo>
                  <a:pt x="1557" y="1008"/>
                </a:lnTo>
                <a:lnTo>
                  <a:pt x="1597" y="1053"/>
                </a:lnTo>
                <a:lnTo>
                  <a:pt x="1603" y="1134"/>
                </a:lnTo>
                <a:lnTo>
                  <a:pt x="1654" y="1238"/>
                </a:lnTo>
                <a:lnTo>
                  <a:pt x="1684" y="1235"/>
                </a:lnTo>
                <a:lnTo>
                  <a:pt x="1699" y="1156"/>
                </a:lnTo>
                <a:lnTo>
                  <a:pt x="1644" y="969"/>
                </a:lnTo>
                <a:lnTo>
                  <a:pt x="1676" y="889"/>
                </a:lnTo>
                <a:lnTo>
                  <a:pt x="1870" y="736"/>
                </a:lnTo>
                <a:lnTo>
                  <a:pt x="1833" y="720"/>
                </a:lnTo>
                <a:lnTo>
                  <a:pt x="1867" y="713"/>
                </a:lnTo>
                <a:lnTo>
                  <a:pt x="1840" y="662"/>
                </a:lnTo>
                <a:lnTo>
                  <a:pt x="1846" y="617"/>
                </a:lnTo>
                <a:lnTo>
                  <a:pt x="1805" y="585"/>
                </a:lnTo>
                <a:lnTo>
                  <a:pt x="1846" y="608"/>
                </a:lnTo>
                <a:lnTo>
                  <a:pt x="1835" y="554"/>
                </a:lnTo>
                <a:lnTo>
                  <a:pt x="1862" y="536"/>
                </a:lnTo>
                <a:lnTo>
                  <a:pt x="1867" y="656"/>
                </a:lnTo>
                <a:lnTo>
                  <a:pt x="1895" y="586"/>
                </a:lnTo>
                <a:lnTo>
                  <a:pt x="1878" y="529"/>
                </a:lnTo>
                <a:lnTo>
                  <a:pt x="1896" y="562"/>
                </a:lnTo>
                <a:lnTo>
                  <a:pt x="1937" y="464"/>
                </a:lnTo>
                <a:lnTo>
                  <a:pt x="2092" y="420"/>
                </a:lnTo>
                <a:lnTo>
                  <a:pt x="2051" y="394"/>
                </a:lnTo>
                <a:lnTo>
                  <a:pt x="2081" y="320"/>
                </a:lnTo>
                <a:lnTo>
                  <a:pt x="2195" y="264"/>
                </a:lnTo>
                <a:lnTo>
                  <a:pt x="2200" y="233"/>
                </a:lnTo>
                <a:lnTo>
                  <a:pt x="2171" y="209"/>
                </a:lnTo>
                <a:lnTo>
                  <a:pt x="2171" y="136"/>
                </a:lnTo>
                <a:lnTo>
                  <a:pt x="2109" y="114"/>
                </a:lnTo>
                <a:lnTo>
                  <a:pt x="2061" y="230"/>
                </a:lnTo>
                <a:lnTo>
                  <a:pt x="1867" y="274"/>
                </a:lnTo>
                <a:lnTo>
                  <a:pt x="1851" y="324"/>
                </a:lnTo>
                <a:lnTo>
                  <a:pt x="1740" y="345"/>
                </a:lnTo>
                <a:lnTo>
                  <a:pt x="1747" y="363"/>
                </a:lnTo>
                <a:lnTo>
                  <a:pt x="1637" y="431"/>
                </a:lnTo>
                <a:lnTo>
                  <a:pt x="1586" y="429"/>
                </a:lnTo>
                <a:lnTo>
                  <a:pt x="1584" y="410"/>
                </a:lnTo>
                <a:lnTo>
                  <a:pt x="1592" y="387"/>
                </a:lnTo>
                <a:lnTo>
                  <a:pt x="1604" y="372"/>
                </a:lnTo>
                <a:lnTo>
                  <a:pt x="1611" y="351"/>
                </a:lnTo>
                <a:lnTo>
                  <a:pt x="1592" y="297"/>
                </a:lnTo>
                <a:lnTo>
                  <a:pt x="1554" y="318"/>
                </a:lnTo>
                <a:lnTo>
                  <a:pt x="1569" y="230"/>
                </a:lnTo>
                <a:lnTo>
                  <a:pt x="1509" y="209"/>
                </a:lnTo>
                <a:lnTo>
                  <a:pt x="1465" y="264"/>
                </a:lnTo>
                <a:lnTo>
                  <a:pt x="1448" y="413"/>
                </a:lnTo>
                <a:lnTo>
                  <a:pt x="1413" y="417"/>
                </a:lnTo>
                <a:lnTo>
                  <a:pt x="1402" y="347"/>
                </a:lnTo>
                <a:lnTo>
                  <a:pt x="1434" y="234"/>
                </a:lnTo>
                <a:lnTo>
                  <a:pt x="1403" y="252"/>
                </a:lnTo>
                <a:lnTo>
                  <a:pt x="1451" y="196"/>
                </a:lnTo>
                <a:lnTo>
                  <a:pt x="1552" y="194"/>
                </a:lnTo>
                <a:lnTo>
                  <a:pt x="1536" y="164"/>
                </a:lnTo>
                <a:lnTo>
                  <a:pt x="1529" y="164"/>
                </a:lnTo>
                <a:lnTo>
                  <a:pt x="1381" y="146"/>
                </a:lnTo>
                <a:lnTo>
                  <a:pt x="1403" y="110"/>
                </a:lnTo>
                <a:lnTo>
                  <a:pt x="1315" y="159"/>
                </a:lnTo>
                <a:lnTo>
                  <a:pt x="1243" y="159"/>
                </a:lnTo>
                <a:lnTo>
                  <a:pt x="1330" y="82"/>
                </a:lnTo>
                <a:lnTo>
                  <a:pt x="1147" y="40"/>
                </a:lnTo>
                <a:lnTo>
                  <a:pt x="1127" y="0"/>
                </a:lnTo>
                <a:lnTo>
                  <a:pt x="1126" y="26"/>
                </a:lnTo>
                <a:lnTo>
                  <a:pt x="72" y="26"/>
                </a:lnTo>
                <a:lnTo>
                  <a:pt x="90" y="73"/>
                </a:lnTo>
                <a:lnTo>
                  <a:pt x="70" y="114"/>
                </a:lnTo>
                <a:lnTo>
                  <a:pt x="74" y="72"/>
                </a:lnTo>
                <a:lnTo>
                  <a:pt x="0" y="6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9" name="Freeform 317">
            <a:extLst>
              <a:ext uri="{FF2B5EF4-FFF2-40B4-BE49-F238E27FC236}">
                <a16:creationId xmlns:a16="http://schemas.microsoft.com/office/drawing/2014/main" xmlns="" id="{DC794C95-B8B4-442B-AC5E-AB6A51496332}"/>
              </a:ext>
            </a:extLst>
          </p:cNvPr>
          <p:cNvSpPr>
            <a:spLocks/>
          </p:cNvSpPr>
          <p:nvPr/>
        </p:nvSpPr>
        <p:spPr bwMode="auto">
          <a:xfrm>
            <a:off x="8287825" y="4937436"/>
            <a:ext cx="94345" cy="108200"/>
          </a:xfrm>
          <a:custGeom>
            <a:avLst/>
            <a:gdLst>
              <a:gd name="T0" fmla="*/ 0 w 199"/>
              <a:gd name="T1" fmla="*/ 5 h 238"/>
              <a:gd name="T2" fmla="*/ 1 w 199"/>
              <a:gd name="T3" fmla="*/ 0 h 238"/>
              <a:gd name="T4" fmla="*/ 1 w 199"/>
              <a:gd name="T5" fmla="*/ 0 h 238"/>
              <a:gd name="T6" fmla="*/ 4 w 199"/>
              <a:gd name="T7" fmla="*/ 2 h 238"/>
              <a:gd name="T8" fmla="*/ 5 w 199"/>
              <a:gd name="T9" fmla="*/ 3 h 238"/>
              <a:gd name="T10" fmla="*/ 4 w 199"/>
              <a:gd name="T11" fmla="*/ 4 h 238"/>
              <a:gd name="T12" fmla="*/ 3 w 199"/>
              <a:gd name="T13" fmla="*/ 5 h 238"/>
              <a:gd name="T14" fmla="*/ 0 w 199"/>
              <a:gd name="T15" fmla="*/ 5 h 2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9"/>
              <a:gd name="T25" fmla="*/ 0 h 238"/>
              <a:gd name="T26" fmla="*/ 199 w 199"/>
              <a:gd name="T27" fmla="*/ 238 h 2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9" h="238">
                <a:moveTo>
                  <a:pt x="0" y="192"/>
                </a:moveTo>
                <a:lnTo>
                  <a:pt x="31" y="8"/>
                </a:lnTo>
                <a:lnTo>
                  <a:pt x="62" y="0"/>
                </a:lnTo>
                <a:lnTo>
                  <a:pt x="174" y="94"/>
                </a:lnTo>
                <a:lnTo>
                  <a:pt x="199" y="131"/>
                </a:lnTo>
                <a:lnTo>
                  <a:pt x="189" y="178"/>
                </a:lnTo>
                <a:lnTo>
                  <a:pt x="136" y="238"/>
                </a:lnTo>
                <a:lnTo>
                  <a:pt x="0" y="19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0" name="Freeform 318">
            <a:extLst>
              <a:ext uri="{FF2B5EF4-FFF2-40B4-BE49-F238E27FC236}">
                <a16:creationId xmlns:a16="http://schemas.microsoft.com/office/drawing/2014/main" xmlns="" id="{443E5405-BD6E-43E6-A9EF-BA48545F465B}"/>
              </a:ext>
            </a:extLst>
          </p:cNvPr>
          <p:cNvSpPr>
            <a:spLocks/>
          </p:cNvSpPr>
          <p:nvPr/>
        </p:nvSpPr>
        <p:spPr bwMode="auto">
          <a:xfrm>
            <a:off x="8016585" y="4073427"/>
            <a:ext cx="245970" cy="229130"/>
          </a:xfrm>
          <a:custGeom>
            <a:avLst/>
            <a:gdLst>
              <a:gd name="T0" fmla="*/ 0 w 510"/>
              <a:gd name="T1" fmla="*/ 3 h 507"/>
              <a:gd name="T2" fmla="*/ 1 w 510"/>
              <a:gd name="T3" fmla="*/ 5 h 507"/>
              <a:gd name="T4" fmla="*/ 3 w 510"/>
              <a:gd name="T5" fmla="*/ 5 h 507"/>
              <a:gd name="T6" fmla="*/ 3 w 510"/>
              <a:gd name="T7" fmla="*/ 6 h 507"/>
              <a:gd name="T8" fmla="*/ 5 w 510"/>
              <a:gd name="T9" fmla="*/ 6 h 507"/>
              <a:gd name="T10" fmla="*/ 5 w 510"/>
              <a:gd name="T11" fmla="*/ 10 h 507"/>
              <a:gd name="T12" fmla="*/ 6 w 510"/>
              <a:gd name="T13" fmla="*/ 11 h 507"/>
              <a:gd name="T14" fmla="*/ 7 w 510"/>
              <a:gd name="T15" fmla="*/ 12 h 507"/>
              <a:gd name="T16" fmla="*/ 9 w 510"/>
              <a:gd name="T17" fmla="*/ 10 h 507"/>
              <a:gd name="T18" fmla="*/ 8 w 510"/>
              <a:gd name="T19" fmla="*/ 10 h 507"/>
              <a:gd name="T20" fmla="*/ 8 w 510"/>
              <a:gd name="T21" fmla="*/ 8 h 507"/>
              <a:gd name="T22" fmla="*/ 9 w 510"/>
              <a:gd name="T23" fmla="*/ 9 h 507"/>
              <a:gd name="T24" fmla="*/ 11 w 510"/>
              <a:gd name="T25" fmla="*/ 7 h 507"/>
              <a:gd name="T26" fmla="*/ 11 w 510"/>
              <a:gd name="T27" fmla="*/ 6 h 507"/>
              <a:gd name="T28" fmla="*/ 11 w 510"/>
              <a:gd name="T29" fmla="*/ 5 h 507"/>
              <a:gd name="T30" fmla="*/ 11 w 510"/>
              <a:gd name="T31" fmla="*/ 5 h 507"/>
              <a:gd name="T32" fmla="*/ 12 w 510"/>
              <a:gd name="T33" fmla="*/ 4 h 507"/>
              <a:gd name="T34" fmla="*/ 11 w 510"/>
              <a:gd name="T35" fmla="*/ 4 h 507"/>
              <a:gd name="T36" fmla="*/ 11 w 510"/>
              <a:gd name="T37" fmla="*/ 3 h 507"/>
              <a:gd name="T38" fmla="*/ 9 w 510"/>
              <a:gd name="T39" fmla="*/ 2 h 507"/>
              <a:gd name="T40" fmla="*/ 10 w 510"/>
              <a:gd name="T41" fmla="*/ 2 h 507"/>
              <a:gd name="T42" fmla="*/ 5 w 510"/>
              <a:gd name="T43" fmla="*/ 2 h 507"/>
              <a:gd name="T44" fmla="*/ 3 w 510"/>
              <a:gd name="T45" fmla="*/ 0 h 507"/>
              <a:gd name="T46" fmla="*/ 3 w 510"/>
              <a:gd name="T47" fmla="*/ 1 h 507"/>
              <a:gd name="T48" fmla="*/ 1 w 510"/>
              <a:gd name="T49" fmla="*/ 1 h 507"/>
              <a:gd name="T50" fmla="*/ 2 w 510"/>
              <a:gd name="T51" fmla="*/ 3 h 507"/>
              <a:gd name="T52" fmla="*/ 1 w 510"/>
              <a:gd name="T53" fmla="*/ 3 h 507"/>
              <a:gd name="T54" fmla="*/ 1 w 510"/>
              <a:gd name="T55" fmla="*/ 2 h 507"/>
              <a:gd name="T56" fmla="*/ 2 w 510"/>
              <a:gd name="T57" fmla="*/ 1 h 507"/>
              <a:gd name="T58" fmla="*/ 0 w 510"/>
              <a:gd name="T59" fmla="*/ 3 h 50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10"/>
              <a:gd name="T91" fmla="*/ 0 h 507"/>
              <a:gd name="T92" fmla="*/ 510 w 510"/>
              <a:gd name="T93" fmla="*/ 507 h 507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10" h="507">
                <a:moveTo>
                  <a:pt x="0" y="138"/>
                </a:moveTo>
                <a:lnTo>
                  <a:pt x="48" y="226"/>
                </a:lnTo>
                <a:lnTo>
                  <a:pt x="122" y="237"/>
                </a:lnTo>
                <a:lnTo>
                  <a:pt x="146" y="275"/>
                </a:lnTo>
                <a:lnTo>
                  <a:pt x="220" y="269"/>
                </a:lnTo>
                <a:lnTo>
                  <a:pt x="208" y="422"/>
                </a:lnTo>
                <a:lnTo>
                  <a:pt x="243" y="486"/>
                </a:lnTo>
                <a:lnTo>
                  <a:pt x="284" y="507"/>
                </a:lnTo>
                <a:lnTo>
                  <a:pt x="379" y="448"/>
                </a:lnTo>
                <a:lnTo>
                  <a:pt x="341" y="437"/>
                </a:lnTo>
                <a:lnTo>
                  <a:pt x="325" y="352"/>
                </a:lnTo>
                <a:lnTo>
                  <a:pt x="387" y="368"/>
                </a:lnTo>
                <a:lnTo>
                  <a:pt x="487" y="315"/>
                </a:lnTo>
                <a:lnTo>
                  <a:pt x="457" y="275"/>
                </a:lnTo>
                <a:lnTo>
                  <a:pt x="491" y="236"/>
                </a:lnTo>
                <a:lnTo>
                  <a:pt x="477" y="207"/>
                </a:lnTo>
                <a:lnTo>
                  <a:pt x="510" y="175"/>
                </a:lnTo>
                <a:lnTo>
                  <a:pt x="467" y="168"/>
                </a:lnTo>
                <a:lnTo>
                  <a:pt x="467" y="127"/>
                </a:lnTo>
                <a:lnTo>
                  <a:pt x="391" y="84"/>
                </a:lnTo>
                <a:lnTo>
                  <a:pt x="426" y="72"/>
                </a:lnTo>
                <a:lnTo>
                  <a:pt x="200" y="81"/>
                </a:lnTo>
                <a:lnTo>
                  <a:pt x="127" y="0"/>
                </a:lnTo>
                <a:lnTo>
                  <a:pt x="133" y="37"/>
                </a:lnTo>
                <a:lnTo>
                  <a:pt x="66" y="68"/>
                </a:lnTo>
                <a:lnTo>
                  <a:pt x="86" y="127"/>
                </a:lnTo>
                <a:lnTo>
                  <a:pt x="63" y="150"/>
                </a:lnTo>
                <a:lnTo>
                  <a:pt x="48" y="96"/>
                </a:lnTo>
                <a:lnTo>
                  <a:pt x="73" y="22"/>
                </a:lnTo>
                <a:lnTo>
                  <a:pt x="0" y="13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1" name="Freeform 320">
            <a:extLst>
              <a:ext uri="{FF2B5EF4-FFF2-40B4-BE49-F238E27FC236}">
                <a16:creationId xmlns:a16="http://schemas.microsoft.com/office/drawing/2014/main" xmlns="" id="{D9190943-C7B1-4620-A5E0-AF5117EF3C0B}"/>
              </a:ext>
            </a:extLst>
          </p:cNvPr>
          <p:cNvSpPr>
            <a:spLocks/>
          </p:cNvSpPr>
          <p:nvPr/>
        </p:nvSpPr>
        <p:spPr bwMode="auto">
          <a:xfrm>
            <a:off x="3717171" y="3511741"/>
            <a:ext cx="259447" cy="203671"/>
          </a:xfrm>
          <a:custGeom>
            <a:avLst/>
            <a:gdLst>
              <a:gd name="T0" fmla="*/ 0 w 542"/>
              <a:gd name="T1" fmla="*/ 5 h 449"/>
              <a:gd name="T2" fmla="*/ 0 w 542"/>
              <a:gd name="T3" fmla="*/ 8 h 449"/>
              <a:gd name="T4" fmla="*/ 1 w 542"/>
              <a:gd name="T5" fmla="*/ 9 h 449"/>
              <a:gd name="T6" fmla="*/ 0 w 542"/>
              <a:gd name="T7" fmla="*/ 10 h 449"/>
              <a:gd name="T8" fmla="*/ 2 w 542"/>
              <a:gd name="T9" fmla="*/ 10 h 449"/>
              <a:gd name="T10" fmla="*/ 5 w 542"/>
              <a:gd name="T11" fmla="*/ 10 h 449"/>
              <a:gd name="T12" fmla="*/ 5 w 542"/>
              <a:gd name="T13" fmla="*/ 8 h 449"/>
              <a:gd name="T14" fmla="*/ 8 w 542"/>
              <a:gd name="T15" fmla="*/ 8 h 449"/>
              <a:gd name="T16" fmla="*/ 8 w 542"/>
              <a:gd name="T17" fmla="*/ 6 h 449"/>
              <a:gd name="T18" fmla="*/ 9 w 542"/>
              <a:gd name="T19" fmla="*/ 6 h 449"/>
              <a:gd name="T20" fmla="*/ 8 w 542"/>
              <a:gd name="T21" fmla="*/ 5 h 449"/>
              <a:gd name="T22" fmla="*/ 9 w 542"/>
              <a:gd name="T23" fmla="*/ 5 h 449"/>
              <a:gd name="T24" fmla="*/ 10 w 542"/>
              <a:gd name="T25" fmla="*/ 4 h 449"/>
              <a:gd name="T26" fmla="*/ 9 w 542"/>
              <a:gd name="T27" fmla="*/ 3 h 449"/>
              <a:gd name="T28" fmla="*/ 12 w 542"/>
              <a:gd name="T29" fmla="*/ 2 h 449"/>
              <a:gd name="T30" fmla="*/ 13 w 542"/>
              <a:gd name="T31" fmla="*/ 1 h 449"/>
              <a:gd name="T32" fmla="*/ 11 w 542"/>
              <a:gd name="T33" fmla="*/ 1 h 449"/>
              <a:gd name="T34" fmla="*/ 10 w 542"/>
              <a:gd name="T35" fmla="*/ 2 h 449"/>
              <a:gd name="T36" fmla="*/ 9 w 542"/>
              <a:gd name="T37" fmla="*/ 0 h 449"/>
              <a:gd name="T38" fmla="*/ 8 w 542"/>
              <a:gd name="T39" fmla="*/ 1 h 449"/>
              <a:gd name="T40" fmla="*/ 4 w 542"/>
              <a:gd name="T41" fmla="*/ 1 h 449"/>
              <a:gd name="T42" fmla="*/ 2 w 542"/>
              <a:gd name="T43" fmla="*/ 4 h 449"/>
              <a:gd name="T44" fmla="*/ 1 w 542"/>
              <a:gd name="T45" fmla="*/ 3 h 449"/>
              <a:gd name="T46" fmla="*/ 0 w 542"/>
              <a:gd name="T47" fmla="*/ 5 h 44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542"/>
              <a:gd name="T73" fmla="*/ 0 h 449"/>
              <a:gd name="T74" fmla="*/ 542 w 542"/>
              <a:gd name="T75" fmla="*/ 449 h 44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542" h="449">
                <a:moveTo>
                  <a:pt x="0" y="214"/>
                </a:moveTo>
                <a:lnTo>
                  <a:pt x="6" y="333"/>
                </a:lnTo>
                <a:lnTo>
                  <a:pt x="42" y="368"/>
                </a:lnTo>
                <a:lnTo>
                  <a:pt x="14" y="426"/>
                </a:lnTo>
                <a:lnTo>
                  <a:pt x="73" y="449"/>
                </a:lnTo>
                <a:lnTo>
                  <a:pt x="212" y="426"/>
                </a:lnTo>
                <a:lnTo>
                  <a:pt x="239" y="361"/>
                </a:lnTo>
                <a:lnTo>
                  <a:pt x="333" y="325"/>
                </a:lnTo>
                <a:lnTo>
                  <a:pt x="340" y="269"/>
                </a:lnTo>
                <a:lnTo>
                  <a:pt x="375" y="254"/>
                </a:lnTo>
                <a:lnTo>
                  <a:pt x="361" y="226"/>
                </a:lnTo>
                <a:lnTo>
                  <a:pt x="393" y="222"/>
                </a:lnTo>
                <a:lnTo>
                  <a:pt x="418" y="168"/>
                </a:lnTo>
                <a:lnTo>
                  <a:pt x="408" y="112"/>
                </a:lnTo>
                <a:lnTo>
                  <a:pt x="538" y="72"/>
                </a:lnTo>
                <a:lnTo>
                  <a:pt x="542" y="61"/>
                </a:lnTo>
                <a:lnTo>
                  <a:pt x="492" y="50"/>
                </a:lnTo>
                <a:lnTo>
                  <a:pt x="423" y="88"/>
                </a:lnTo>
                <a:lnTo>
                  <a:pt x="392" y="0"/>
                </a:lnTo>
                <a:lnTo>
                  <a:pt x="335" y="66"/>
                </a:lnTo>
                <a:lnTo>
                  <a:pt x="169" y="61"/>
                </a:lnTo>
                <a:lnTo>
                  <a:pt x="82" y="165"/>
                </a:lnTo>
                <a:lnTo>
                  <a:pt x="25" y="131"/>
                </a:lnTo>
                <a:lnTo>
                  <a:pt x="0" y="21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2" name="Freeform 321">
            <a:extLst>
              <a:ext uri="{FF2B5EF4-FFF2-40B4-BE49-F238E27FC236}">
                <a16:creationId xmlns:a16="http://schemas.microsoft.com/office/drawing/2014/main" xmlns="" id="{244ED1C0-43A1-437B-A660-4A756BCADD94}"/>
              </a:ext>
            </a:extLst>
          </p:cNvPr>
          <p:cNvSpPr>
            <a:spLocks/>
          </p:cNvSpPr>
          <p:nvPr/>
        </p:nvSpPr>
        <p:spPr bwMode="auto">
          <a:xfrm>
            <a:off x="2959045" y="3414679"/>
            <a:ext cx="33694" cy="68421"/>
          </a:xfrm>
          <a:custGeom>
            <a:avLst/>
            <a:gdLst>
              <a:gd name="T0" fmla="*/ 0 w 71"/>
              <a:gd name="T1" fmla="*/ 3 h 151"/>
              <a:gd name="T2" fmla="*/ 0 w 71"/>
              <a:gd name="T3" fmla="*/ 1 h 151"/>
              <a:gd name="T4" fmla="*/ 1 w 71"/>
              <a:gd name="T5" fmla="*/ 0 h 151"/>
              <a:gd name="T6" fmla="*/ 2 w 71"/>
              <a:gd name="T7" fmla="*/ 2 h 151"/>
              <a:gd name="T8" fmla="*/ 1 w 71"/>
              <a:gd name="T9" fmla="*/ 3 h 151"/>
              <a:gd name="T10" fmla="*/ 0 w 71"/>
              <a:gd name="T11" fmla="*/ 3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"/>
              <a:gd name="T19" fmla="*/ 0 h 151"/>
              <a:gd name="T20" fmla="*/ 71 w 71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" h="151">
                <a:moveTo>
                  <a:pt x="0" y="114"/>
                </a:moveTo>
                <a:lnTo>
                  <a:pt x="1" y="37"/>
                </a:lnTo>
                <a:lnTo>
                  <a:pt x="33" y="0"/>
                </a:lnTo>
                <a:lnTo>
                  <a:pt x="71" y="88"/>
                </a:lnTo>
                <a:lnTo>
                  <a:pt x="35" y="151"/>
                </a:lnTo>
                <a:lnTo>
                  <a:pt x="0" y="11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3" name="Freeform 322">
            <a:extLst>
              <a:ext uri="{FF2B5EF4-FFF2-40B4-BE49-F238E27FC236}">
                <a16:creationId xmlns:a16="http://schemas.microsoft.com/office/drawing/2014/main" xmlns="" id="{9A009AE6-5B0C-47A7-A82A-491B2FD0FE15}"/>
              </a:ext>
            </a:extLst>
          </p:cNvPr>
          <p:cNvSpPr>
            <a:spLocks/>
          </p:cNvSpPr>
          <p:nvPr/>
        </p:nvSpPr>
        <p:spPr bwMode="auto">
          <a:xfrm>
            <a:off x="2446889" y="3546747"/>
            <a:ext cx="374009" cy="388247"/>
          </a:xfrm>
          <a:custGeom>
            <a:avLst/>
            <a:gdLst>
              <a:gd name="T0" fmla="*/ 0 w 776"/>
              <a:gd name="T1" fmla="*/ 11 h 857"/>
              <a:gd name="T2" fmla="*/ 0 w 776"/>
              <a:gd name="T3" fmla="*/ 11 h 857"/>
              <a:gd name="T4" fmla="*/ 3 w 776"/>
              <a:gd name="T5" fmla="*/ 13 h 857"/>
              <a:gd name="T6" fmla="*/ 11 w 776"/>
              <a:gd name="T7" fmla="*/ 19 h 857"/>
              <a:gd name="T8" fmla="*/ 11 w 776"/>
              <a:gd name="T9" fmla="*/ 20 h 857"/>
              <a:gd name="T10" fmla="*/ 11 w 776"/>
              <a:gd name="T11" fmla="*/ 20 h 857"/>
              <a:gd name="T12" fmla="*/ 13 w 776"/>
              <a:gd name="T13" fmla="*/ 19 h 857"/>
              <a:gd name="T14" fmla="*/ 18 w 776"/>
              <a:gd name="T15" fmla="*/ 15 h 857"/>
              <a:gd name="T16" fmla="*/ 16 w 776"/>
              <a:gd name="T17" fmla="*/ 12 h 857"/>
              <a:gd name="T18" fmla="*/ 16 w 776"/>
              <a:gd name="T19" fmla="*/ 8 h 857"/>
              <a:gd name="T20" fmla="*/ 16 w 776"/>
              <a:gd name="T21" fmla="*/ 6 h 857"/>
              <a:gd name="T22" fmla="*/ 14 w 776"/>
              <a:gd name="T23" fmla="*/ 3 h 857"/>
              <a:gd name="T24" fmla="*/ 15 w 776"/>
              <a:gd name="T25" fmla="*/ 3 h 857"/>
              <a:gd name="T26" fmla="*/ 15 w 776"/>
              <a:gd name="T27" fmla="*/ 0 h 857"/>
              <a:gd name="T28" fmla="*/ 9 w 776"/>
              <a:gd name="T29" fmla="*/ 1 h 857"/>
              <a:gd name="T30" fmla="*/ 6 w 776"/>
              <a:gd name="T31" fmla="*/ 2 h 857"/>
              <a:gd name="T32" fmla="*/ 7 w 776"/>
              <a:gd name="T33" fmla="*/ 5 h 857"/>
              <a:gd name="T34" fmla="*/ 5 w 776"/>
              <a:gd name="T35" fmla="*/ 6 h 857"/>
              <a:gd name="T36" fmla="*/ 4 w 776"/>
              <a:gd name="T37" fmla="*/ 6 h 857"/>
              <a:gd name="T38" fmla="*/ 5 w 776"/>
              <a:gd name="T39" fmla="*/ 7 h 857"/>
              <a:gd name="T40" fmla="*/ 1 w 776"/>
              <a:gd name="T41" fmla="*/ 9 h 857"/>
              <a:gd name="T42" fmla="*/ 0 w 776"/>
              <a:gd name="T43" fmla="*/ 11 h 85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76"/>
              <a:gd name="T67" fmla="*/ 0 h 857"/>
              <a:gd name="T68" fmla="*/ 776 w 776"/>
              <a:gd name="T69" fmla="*/ 857 h 85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76" h="857">
                <a:moveTo>
                  <a:pt x="0" y="458"/>
                </a:moveTo>
                <a:lnTo>
                  <a:pt x="5" y="475"/>
                </a:lnTo>
                <a:lnTo>
                  <a:pt x="150" y="582"/>
                </a:lnTo>
                <a:lnTo>
                  <a:pt x="454" y="818"/>
                </a:lnTo>
                <a:lnTo>
                  <a:pt x="456" y="857"/>
                </a:lnTo>
                <a:lnTo>
                  <a:pt x="488" y="853"/>
                </a:lnTo>
                <a:lnTo>
                  <a:pt x="547" y="836"/>
                </a:lnTo>
                <a:lnTo>
                  <a:pt x="776" y="651"/>
                </a:lnTo>
                <a:lnTo>
                  <a:pt x="687" y="527"/>
                </a:lnTo>
                <a:lnTo>
                  <a:pt x="688" y="330"/>
                </a:lnTo>
                <a:lnTo>
                  <a:pt x="679" y="241"/>
                </a:lnTo>
                <a:lnTo>
                  <a:pt x="612" y="151"/>
                </a:lnTo>
                <a:lnTo>
                  <a:pt x="647" y="120"/>
                </a:lnTo>
                <a:lnTo>
                  <a:pt x="659" y="0"/>
                </a:lnTo>
                <a:lnTo>
                  <a:pt x="391" y="20"/>
                </a:lnTo>
                <a:lnTo>
                  <a:pt x="246" y="92"/>
                </a:lnTo>
                <a:lnTo>
                  <a:pt x="284" y="238"/>
                </a:lnTo>
                <a:lnTo>
                  <a:pt x="224" y="241"/>
                </a:lnTo>
                <a:lnTo>
                  <a:pt x="189" y="258"/>
                </a:lnTo>
                <a:lnTo>
                  <a:pt x="196" y="296"/>
                </a:lnTo>
                <a:lnTo>
                  <a:pt x="21" y="383"/>
                </a:lnTo>
                <a:lnTo>
                  <a:pt x="0" y="45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4" name="Freeform 323">
            <a:extLst>
              <a:ext uri="{FF2B5EF4-FFF2-40B4-BE49-F238E27FC236}">
                <a16:creationId xmlns:a16="http://schemas.microsoft.com/office/drawing/2014/main" xmlns="" id="{1892C491-A0AD-4657-BC91-83EBAE916565}"/>
              </a:ext>
            </a:extLst>
          </p:cNvPr>
          <p:cNvSpPr>
            <a:spLocks/>
          </p:cNvSpPr>
          <p:nvPr/>
        </p:nvSpPr>
        <p:spPr bwMode="auto">
          <a:xfrm>
            <a:off x="4680833" y="4534869"/>
            <a:ext cx="739594" cy="609421"/>
          </a:xfrm>
          <a:custGeom>
            <a:avLst/>
            <a:gdLst>
              <a:gd name="T0" fmla="*/ 1 w 1543"/>
              <a:gd name="T1" fmla="*/ 17 h 1343"/>
              <a:gd name="T2" fmla="*/ 1 w 1543"/>
              <a:gd name="T3" fmla="*/ 16 h 1343"/>
              <a:gd name="T4" fmla="*/ 1 w 1543"/>
              <a:gd name="T5" fmla="*/ 12 h 1343"/>
              <a:gd name="T6" fmla="*/ 3 w 1543"/>
              <a:gd name="T7" fmla="*/ 10 h 1343"/>
              <a:gd name="T8" fmla="*/ 8 w 1543"/>
              <a:gd name="T9" fmla="*/ 8 h 1343"/>
              <a:gd name="T10" fmla="*/ 9 w 1543"/>
              <a:gd name="T11" fmla="*/ 6 h 1343"/>
              <a:gd name="T12" fmla="*/ 9 w 1543"/>
              <a:gd name="T13" fmla="*/ 6 h 1343"/>
              <a:gd name="T14" fmla="*/ 10 w 1543"/>
              <a:gd name="T15" fmla="*/ 5 h 1343"/>
              <a:gd name="T16" fmla="*/ 13 w 1543"/>
              <a:gd name="T17" fmla="*/ 4 h 1343"/>
              <a:gd name="T18" fmla="*/ 14 w 1543"/>
              <a:gd name="T19" fmla="*/ 4 h 1343"/>
              <a:gd name="T20" fmla="*/ 14 w 1543"/>
              <a:gd name="T21" fmla="*/ 4 h 1343"/>
              <a:gd name="T22" fmla="*/ 17 w 1543"/>
              <a:gd name="T23" fmla="*/ 1 h 1343"/>
              <a:gd name="T24" fmla="*/ 20 w 1543"/>
              <a:gd name="T25" fmla="*/ 2 h 1343"/>
              <a:gd name="T26" fmla="*/ 24 w 1543"/>
              <a:gd name="T27" fmla="*/ 7 h 1343"/>
              <a:gd name="T28" fmla="*/ 25 w 1543"/>
              <a:gd name="T29" fmla="*/ 1 h 1343"/>
              <a:gd name="T30" fmla="*/ 27 w 1543"/>
              <a:gd name="T31" fmla="*/ 4 h 1343"/>
              <a:gd name="T32" fmla="*/ 29 w 1543"/>
              <a:gd name="T33" fmla="*/ 9 h 1343"/>
              <a:gd name="T34" fmla="*/ 32 w 1543"/>
              <a:gd name="T35" fmla="*/ 13 h 1343"/>
              <a:gd name="T36" fmla="*/ 33 w 1543"/>
              <a:gd name="T37" fmla="*/ 14 h 1343"/>
              <a:gd name="T38" fmla="*/ 36 w 1543"/>
              <a:gd name="T39" fmla="*/ 19 h 1343"/>
              <a:gd name="T40" fmla="*/ 34 w 1543"/>
              <a:gd name="T41" fmla="*/ 25 h 1343"/>
              <a:gd name="T42" fmla="*/ 30 w 1543"/>
              <a:gd name="T43" fmla="*/ 30 h 1343"/>
              <a:gd name="T44" fmla="*/ 29 w 1543"/>
              <a:gd name="T45" fmla="*/ 31 h 1343"/>
              <a:gd name="T46" fmla="*/ 27 w 1543"/>
              <a:gd name="T47" fmla="*/ 31 h 1343"/>
              <a:gd name="T48" fmla="*/ 24 w 1543"/>
              <a:gd name="T49" fmla="*/ 29 h 1343"/>
              <a:gd name="T50" fmla="*/ 22 w 1543"/>
              <a:gd name="T51" fmla="*/ 27 h 1343"/>
              <a:gd name="T52" fmla="*/ 22 w 1543"/>
              <a:gd name="T53" fmla="*/ 27 h 1343"/>
              <a:gd name="T54" fmla="*/ 22 w 1543"/>
              <a:gd name="T55" fmla="*/ 23 h 1343"/>
              <a:gd name="T56" fmla="*/ 19 w 1543"/>
              <a:gd name="T57" fmla="*/ 26 h 1343"/>
              <a:gd name="T58" fmla="*/ 16 w 1543"/>
              <a:gd name="T59" fmla="*/ 22 h 1343"/>
              <a:gd name="T60" fmla="*/ 9 w 1543"/>
              <a:gd name="T61" fmla="*/ 25 h 1343"/>
              <a:gd name="T62" fmla="*/ 4 w 1543"/>
              <a:gd name="T63" fmla="*/ 27 h 1343"/>
              <a:gd name="T64" fmla="*/ 2 w 1543"/>
              <a:gd name="T65" fmla="*/ 22 h 134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543"/>
              <a:gd name="T100" fmla="*/ 0 h 1343"/>
              <a:gd name="T101" fmla="*/ 1543 w 1543"/>
              <a:gd name="T102" fmla="*/ 1343 h 134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543" h="1343">
                <a:moveTo>
                  <a:pt x="0" y="708"/>
                </a:moveTo>
                <a:lnTo>
                  <a:pt x="25" y="718"/>
                </a:lnTo>
                <a:lnTo>
                  <a:pt x="9" y="678"/>
                </a:lnTo>
                <a:lnTo>
                  <a:pt x="41" y="701"/>
                </a:lnTo>
                <a:lnTo>
                  <a:pt x="9" y="622"/>
                </a:lnTo>
                <a:lnTo>
                  <a:pt x="31" y="505"/>
                </a:lnTo>
                <a:lnTo>
                  <a:pt x="39" y="536"/>
                </a:lnTo>
                <a:lnTo>
                  <a:pt x="135" y="442"/>
                </a:lnTo>
                <a:lnTo>
                  <a:pt x="296" y="399"/>
                </a:lnTo>
                <a:lnTo>
                  <a:pt x="352" y="330"/>
                </a:lnTo>
                <a:lnTo>
                  <a:pt x="349" y="285"/>
                </a:lnTo>
                <a:lnTo>
                  <a:pt x="369" y="252"/>
                </a:lnTo>
                <a:lnTo>
                  <a:pt x="393" y="304"/>
                </a:lnTo>
                <a:lnTo>
                  <a:pt x="393" y="248"/>
                </a:lnTo>
                <a:lnTo>
                  <a:pt x="432" y="260"/>
                </a:lnTo>
                <a:lnTo>
                  <a:pt x="436" y="218"/>
                </a:lnTo>
                <a:lnTo>
                  <a:pt x="492" y="150"/>
                </a:lnTo>
                <a:lnTo>
                  <a:pt x="552" y="154"/>
                </a:lnTo>
                <a:lnTo>
                  <a:pt x="563" y="221"/>
                </a:lnTo>
                <a:lnTo>
                  <a:pt x="588" y="183"/>
                </a:lnTo>
                <a:lnTo>
                  <a:pt x="631" y="204"/>
                </a:lnTo>
                <a:lnTo>
                  <a:pt x="616" y="160"/>
                </a:lnTo>
                <a:lnTo>
                  <a:pt x="655" y="89"/>
                </a:lnTo>
                <a:lnTo>
                  <a:pt x="743" y="62"/>
                </a:lnTo>
                <a:lnTo>
                  <a:pt x="719" y="18"/>
                </a:lnTo>
                <a:lnTo>
                  <a:pt x="893" y="73"/>
                </a:lnTo>
                <a:lnTo>
                  <a:pt x="856" y="194"/>
                </a:lnTo>
                <a:lnTo>
                  <a:pt x="1030" y="318"/>
                </a:lnTo>
                <a:lnTo>
                  <a:pt x="1073" y="267"/>
                </a:lnTo>
                <a:lnTo>
                  <a:pt x="1095" y="61"/>
                </a:lnTo>
                <a:lnTo>
                  <a:pt x="1135" y="0"/>
                </a:lnTo>
                <a:lnTo>
                  <a:pt x="1173" y="158"/>
                </a:lnTo>
                <a:lnTo>
                  <a:pt x="1231" y="194"/>
                </a:lnTo>
                <a:lnTo>
                  <a:pt x="1270" y="375"/>
                </a:lnTo>
                <a:lnTo>
                  <a:pt x="1363" y="433"/>
                </a:lnTo>
                <a:lnTo>
                  <a:pt x="1400" y="536"/>
                </a:lnTo>
                <a:lnTo>
                  <a:pt x="1432" y="529"/>
                </a:lnTo>
                <a:lnTo>
                  <a:pt x="1441" y="584"/>
                </a:lnTo>
                <a:lnTo>
                  <a:pt x="1518" y="663"/>
                </a:lnTo>
                <a:lnTo>
                  <a:pt x="1543" y="802"/>
                </a:lnTo>
                <a:lnTo>
                  <a:pt x="1524" y="942"/>
                </a:lnTo>
                <a:lnTo>
                  <a:pt x="1459" y="1059"/>
                </a:lnTo>
                <a:lnTo>
                  <a:pt x="1408" y="1261"/>
                </a:lnTo>
                <a:lnTo>
                  <a:pt x="1323" y="1282"/>
                </a:lnTo>
                <a:lnTo>
                  <a:pt x="1267" y="1320"/>
                </a:lnTo>
                <a:lnTo>
                  <a:pt x="1272" y="1343"/>
                </a:lnTo>
                <a:lnTo>
                  <a:pt x="1216" y="1276"/>
                </a:lnTo>
                <a:lnTo>
                  <a:pt x="1158" y="1324"/>
                </a:lnTo>
                <a:lnTo>
                  <a:pt x="1085" y="1304"/>
                </a:lnTo>
                <a:lnTo>
                  <a:pt x="1024" y="1253"/>
                </a:lnTo>
                <a:lnTo>
                  <a:pt x="1001" y="1153"/>
                </a:lnTo>
                <a:lnTo>
                  <a:pt x="955" y="1165"/>
                </a:lnTo>
                <a:lnTo>
                  <a:pt x="955" y="1096"/>
                </a:lnTo>
                <a:lnTo>
                  <a:pt x="939" y="1140"/>
                </a:lnTo>
                <a:lnTo>
                  <a:pt x="907" y="1143"/>
                </a:lnTo>
                <a:lnTo>
                  <a:pt x="940" y="1011"/>
                </a:lnTo>
                <a:lnTo>
                  <a:pt x="875" y="1135"/>
                </a:lnTo>
                <a:lnTo>
                  <a:pt x="843" y="1109"/>
                </a:lnTo>
                <a:lnTo>
                  <a:pt x="809" y="1012"/>
                </a:lnTo>
                <a:lnTo>
                  <a:pt x="694" y="959"/>
                </a:lnTo>
                <a:lnTo>
                  <a:pt x="490" y="998"/>
                </a:lnTo>
                <a:lnTo>
                  <a:pt x="404" y="1071"/>
                </a:lnTo>
                <a:lnTo>
                  <a:pt x="263" y="1075"/>
                </a:lnTo>
                <a:lnTo>
                  <a:pt x="182" y="1139"/>
                </a:lnTo>
                <a:lnTo>
                  <a:pt x="76" y="1094"/>
                </a:lnTo>
                <a:lnTo>
                  <a:pt x="100" y="966"/>
                </a:lnTo>
                <a:lnTo>
                  <a:pt x="0" y="70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5" name="Freeform 324">
            <a:extLst>
              <a:ext uri="{FF2B5EF4-FFF2-40B4-BE49-F238E27FC236}">
                <a16:creationId xmlns:a16="http://schemas.microsoft.com/office/drawing/2014/main" xmlns="" id="{DA22CB18-3196-43D4-A362-B7A73B2BCA8E}"/>
              </a:ext>
            </a:extLst>
          </p:cNvPr>
          <p:cNvSpPr>
            <a:spLocks/>
          </p:cNvSpPr>
          <p:nvPr/>
        </p:nvSpPr>
        <p:spPr bwMode="auto">
          <a:xfrm>
            <a:off x="5260377" y="5179296"/>
            <a:ext cx="65704" cy="68421"/>
          </a:xfrm>
          <a:custGeom>
            <a:avLst/>
            <a:gdLst>
              <a:gd name="T0" fmla="*/ 0 w 134"/>
              <a:gd name="T1" fmla="*/ 1 h 150"/>
              <a:gd name="T2" fmla="*/ 0 w 134"/>
              <a:gd name="T3" fmla="*/ 0 h 150"/>
              <a:gd name="T4" fmla="*/ 2 w 134"/>
              <a:gd name="T5" fmla="*/ 1 h 150"/>
              <a:gd name="T6" fmla="*/ 3 w 134"/>
              <a:gd name="T7" fmla="*/ 0 h 150"/>
              <a:gd name="T8" fmla="*/ 3 w 134"/>
              <a:gd name="T9" fmla="*/ 1 h 150"/>
              <a:gd name="T10" fmla="*/ 3 w 134"/>
              <a:gd name="T11" fmla="*/ 2 h 150"/>
              <a:gd name="T12" fmla="*/ 2 w 134"/>
              <a:gd name="T13" fmla="*/ 3 h 150"/>
              <a:gd name="T14" fmla="*/ 1 w 134"/>
              <a:gd name="T15" fmla="*/ 3 h 150"/>
              <a:gd name="T16" fmla="*/ 0 w 134"/>
              <a:gd name="T17" fmla="*/ 1 h 1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4"/>
              <a:gd name="T28" fmla="*/ 0 h 150"/>
              <a:gd name="T29" fmla="*/ 134 w 134"/>
              <a:gd name="T30" fmla="*/ 150 h 1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4" h="150">
                <a:moveTo>
                  <a:pt x="0" y="25"/>
                </a:moveTo>
                <a:lnTo>
                  <a:pt x="1" y="0"/>
                </a:lnTo>
                <a:lnTo>
                  <a:pt x="67" y="20"/>
                </a:lnTo>
                <a:lnTo>
                  <a:pt x="121" y="2"/>
                </a:lnTo>
                <a:lnTo>
                  <a:pt x="134" y="40"/>
                </a:lnTo>
                <a:lnTo>
                  <a:pt x="134" y="86"/>
                </a:lnTo>
                <a:lnTo>
                  <a:pt x="83" y="150"/>
                </a:lnTo>
                <a:lnTo>
                  <a:pt x="50" y="147"/>
                </a:lnTo>
                <a:lnTo>
                  <a:pt x="0" y="2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6" name="Freeform 325">
            <a:extLst>
              <a:ext uri="{FF2B5EF4-FFF2-40B4-BE49-F238E27FC236}">
                <a16:creationId xmlns:a16="http://schemas.microsoft.com/office/drawing/2014/main" xmlns="" id="{A395D629-483E-44B2-9C83-2BFCAFA1CD01}"/>
              </a:ext>
            </a:extLst>
          </p:cNvPr>
          <p:cNvSpPr>
            <a:spLocks/>
          </p:cNvSpPr>
          <p:nvPr/>
        </p:nvSpPr>
        <p:spPr bwMode="auto">
          <a:xfrm>
            <a:off x="2778780" y="3260335"/>
            <a:ext cx="141517" cy="57282"/>
          </a:xfrm>
          <a:custGeom>
            <a:avLst/>
            <a:gdLst>
              <a:gd name="T0" fmla="*/ 0 w 296"/>
              <a:gd name="T1" fmla="*/ 2 h 128"/>
              <a:gd name="T2" fmla="*/ 0 w 296"/>
              <a:gd name="T3" fmla="*/ 2 h 128"/>
              <a:gd name="T4" fmla="*/ 0 w 296"/>
              <a:gd name="T5" fmla="*/ 2 h 128"/>
              <a:gd name="T6" fmla="*/ 1 w 296"/>
              <a:gd name="T7" fmla="*/ 2 h 128"/>
              <a:gd name="T8" fmla="*/ 2 w 296"/>
              <a:gd name="T9" fmla="*/ 2 h 128"/>
              <a:gd name="T10" fmla="*/ 4 w 296"/>
              <a:gd name="T11" fmla="*/ 3 h 128"/>
              <a:gd name="T12" fmla="*/ 6 w 296"/>
              <a:gd name="T13" fmla="*/ 2 h 128"/>
              <a:gd name="T14" fmla="*/ 7 w 296"/>
              <a:gd name="T15" fmla="*/ 1 h 128"/>
              <a:gd name="T16" fmla="*/ 6 w 296"/>
              <a:gd name="T17" fmla="*/ 0 h 128"/>
              <a:gd name="T18" fmla="*/ 4 w 296"/>
              <a:gd name="T19" fmla="*/ 0 h 128"/>
              <a:gd name="T20" fmla="*/ 3 w 296"/>
              <a:gd name="T21" fmla="*/ 2 h 128"/>
              <a:gd name="T22" fmla="*/ 0 w 296"/>
              <a:gd name="T23" fmla="*/ 2 h 12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96"/>
              <a:gd name="T37" fmla="*/ 0 h 128"/>
              <a:gd name="T38" fmla="*/ 296 w 296"/>
              <a:gd name="T39" fmla="*/ 128 h 12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96" h="128">
                <a:moveTo>
                  <a:pt x="0" y="71"/>
                </a:moveTo>
                <a:lnTo>
                  <a:pt x="7" y="78"/>
                </a:lnTo>
                <a:lnTo>
                  <a:pt x="8" y="100"/>
                </a:lnTo>
                <a:lnTo>
                  <a:pt x="41" y="106"/>
                </a:lnTo>
                <a:lnTo>
                  <a:pt x="99" y="93"/>
                </a:lnTo>
                <a:lnTo>
                  <a:pt x="166" y="128"/>
                </a:lnTo>
                <a:lnTo>
                  <a:pt x="257" y="105"/>
                </a:lnTo>
                <a:lnTo>
                  <a:pt x="296" y="37"/>
                </a:lnTo>
                <a:lnTo>
                  <a:pt x="279" y="0"/>
                </a:lnTo>
                <a:lnTo>
                  <a:pt x="167" y="1"/>
                </a:lnTo>
                <a:lnTo>
                  <a:pt x="132" y="70"/>
                </a:lnTo>
                <a:lnTo>
                  <a:pt x="0" y="7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7" name="Freeform 326">
            <a:extLst>
              <a:ext uri="{FF2B5EF4-FFF2-40B4-BE49-F238E27FC236}">
                <a16:creationId xmlns:a16="http://schemas.microsoft.com/office/drawing/2014/main" xmlns="" id="{923B0F32-D262-46B5-AA8C-D3C17823E82F}"/>
              </a:ext>
            </a:extLst>
          </p:cNvPr>
          <p:cNvSpPr>
            <a:spLocks/>
          </p:cNvSpPr>
          <p:nvPr/>
        </p:nvSpPr>
        <p:spPr bwMode="auto">
          <a:xfrm>
            <a:off x="4217534" y="3777468"/>
            <a:ext cx="87606" cy="119338"/>
          </a:xfrm>
          <a:custGeom>
            <a:avLst/>
            <a:gdLst>
              <a:gd name="T0" fmla="*/ 0 w 179"/>
              <a:gd name="T1" fmla="*/ 2 h 262"/>
              <a:gd name="T2" fmla="*/ 1 w 179"/>
              <a:gd name="T3" fmla="*/ 3 h 262"/>
              <a:gd name="T4" fmla="*/ 1 w 179"/>
              <a:gd name="T5" fmla="*/ 5 h 262"/>
              <a:gd name="T6" fmla="*/ 2 w 179"/>
              <a:gd name="T7" fmla="*/ 5 h 262"/>
              <a:gd name="T8" fmla="*/ 3 w 179"/>
              <a:gd name="T9" fmla="*/ 4 h 262"/>
              <a:gd name="T10" fmla="*/ 3 w 179"/>
              <a:gd name="T11" fmla="*/ 4 h 262"/>
              <a:gd name="T12" fmla="*/ 4 w 179"/>
              <a:gd name="T13" fmla="*/ 6 h 262"/>
              <a:gd name="T14" fmla="*/ 4 w 179"/>
              <a:gd name="T15" fmla="*/ 5 h 262"/>
              <a:gd name="T16" fmla="*/ 4 w 179"/>
              <a:gd name="T17" fmla="*/ 3 h 262"/>
              <a:gd name="T18" fmla="*/ 3 w 179"/>
              <a:gd name="T19" fmla="*/ 4 h 262"/>
              <a:gd name="T20" fmla="*/ 3 w 179"/>
              <a:gd name="T21" fmla="*/ 3 h 262"/>
              <a:gd name="T22" fmla="*/ 4 w 179"/>
              <a:gd name="T23" fmla="*/ 1 h 262"/>
              <a:gd name="T24" fmla="*/ 2 w 179"/>
              <a:gd name="T25" fmla="*/ 1 h 262"/>
              <a:gd name="T26" fmla="*/ 1 w 179"/>
              <a:gd name="T27" fmla="*/ 0 h 262"/>
              <a:gd name="T28" fmla="*/ 0 w 179"/>
              <a:gd name="T29" fmla="*/ 1 h 262"/>
              <a:gd name="T30" fmla="*/ 1 w 179"/>
              <a:gd name="T31" fmla="*/ 1 h 262"/>
              <a:gd name="T32" fmla="*/ 0 w 179"/>
              <a:gd name="T33" fmla="*/ 2 h 26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79"/>
              <a:gd name="T52" fmla="*/ 0 h 262"/>
              <a:gd name="T53" fmla="*/ 179 w 179"/>
              <a:gd name="T54" fmla="*/ 262 h 26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79" h="262">
                <a:moveTo>
                  <a:pt x="0" y="78"/>
                </a:moveTo>
                <a:lnTo>
                  <a:pt x="23" y="105"/>
                </a:lnTo>
                <a:lnTo>
                  <a:pt x="37" y="227"/>
                </a:lnTo>
                <a:lnTo>
                  <a:pt x="86" y="220"/>
                </a:lnTo>
                <a:lnTo>
                  <a:pt x="109" y="168"/>
                </a:lnTo>
                <a:lnTo>
                  <a:pt x="144" y="178"/>
                </a:lnTo>
                <a:lnTo>
                  <a:pt x="165" y="262"/>
                </a:lnTo>
                <a:lnTo>
                  <a:pt x="179" y="214"/>
                </a:lnTo>
                <a:lnTo>
                  <a:pt x="162" y="130"/>
                </a:lnTo>
                <a:lnTo>
                  <a:pt x="144" y="164"/>
                </a:lnTo>
                <a:lnTo>
                  <a:pt x="119" y="120"/>
                </a:lnTo>
                <a:lnTo>
                  <a:pt x="164" y="67"/>
                </a:lnTo>
                <a:lnTo>
                  <a:pt x="79" y="59"/>
                </a:lnTo>
                <a:lnTo>
                  <a:pt x="21" y="0"/>
                </a:lnTo>
                <a:lnTo>
                  <a:pt x="6" y="32"/>
                </a:lnTo>
                <a:lnTo>
                  <a:pt x="24" y="59"/>
                </a:lnTo>
                <a:lnTo>
                  <a:pt x="0" y="7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8" name="Freeform 327">
            <a:extLst>
              <a:ext uri="{FF2B5EF4-FFF2-40B4-BE49-F238E27FC236}">
                <a16:creationId xmlns:a16="http://schemas.microsoft.com/office/drawing/2014/main" xmlns="" id="{3F79F763-27DA-4FD0-BE5A-791D39C1C29B}"/>
              </a:ext>
            </a:extLst>
          </p:cNvPr>
          <p:cNvSpPr>
            <a:spLocks/>
          </p:cNvSpPr>
          <p:nvPr/>
        </p:nvSpPr>
        <p:spPr bwMode="auto">
          <a:xfrm>
            <a:off x="2657480" y="3191914"/>
            <a:ext cx="60650" cy="46144"/>
          </a:xfrm>
          <a:custGeom>
            <a:avLst/>
            <a:gdLst>
              <a:gd name="T0" fmla="*/ 0 w 125"/>
              <a:gd name="T1" fmla="*/ 1 h 104"/>
              <a:gd name="T2" fmla="*/ 1 w 125"/>
              <a:gd name="T3" fmla="*/ 0 h 104"/>
              <a:gd name="T4" fmla="*/ 2 w 125"/>
              <a:gd name="T5" fmla="*/ 0 h 104"/>
              <a:gd name="T6" fmla="*/ 3 w 125"/>
              <a:gd name="T7" fmla="*/ 1 h 104"/>
              <a:gd name="T8" fmla="*/ 3 w 125"/>
              <a:gd name="T9" fmla="*/ 2 h 104"/>
              <a:gd name="T10" fmla="*/ 3 w 125"/>
              <a:gd name="T11" fmla="*/ 2 h 104"/>
              <a:gd name="T12" fmla="*/ 0 w 125"/>
              <a:gd name="T13" fmla="*/ 1 h 1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5"/>
              <a:gd name="T22" fmla="*/ 0 h 104"/>
              <a:gd name="T23" fmla="*/ 125 w 125"/>
              <a:gd name="T24" fmla="*/ 104 h 1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5" h="104">
                <a:moveTo>
                  <a:pt x="0" y="20"/>
                </a:moveTo>
                <a:lnTo>
                  <a:pt x="27" y="5"/>
                </a:lnTo>
                <a:lnTo>
                  <a:pt x="84" y="0"/>
                </a:lnTo>
                <a:lnTo>
                  <a:pt x="122" y="42"/>
                </a:lnTo>
                <a:lnTo>
                  <a:pt x="125" y="74"/>
                </a:lnTo>
                <a:lnTo>
                  <a:pt x="112" y="104"/>
                </a:lnTo>
                <a:lnTo>
                  <a:pt x="0" y="2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9" name="Freeform 328">
            <a:extLst>
              <a:ext uri="{FF2B5EF4-FFF2-40B4-BE49-F238E27FC236}">
                <a16:creationId xmlns:a16="http://schemas.microsoft.com/office/drawing/2014/main" xmlns="" id="{71BFBBE7-D734-4467-B0AA-5BA9AC1EBD5D}"/>
              </a:ext>
            </a:extLst>
          </p:cNvPr>
          <p:cNvSpPr>
            <a:spLocks/>
          </p:cNvSpPr>
          <p:nvPr/>
        </p:nvSpPr>
        <p:spPr bwMode="auto">
          <a:xfrm>
            <a:off x="4234381" y="3739280"/>
            <a:ext cx="60650" cy="35006"/>
          </a:xfrm>
          <a:custGeom>
            <a:avLst/>
            <a:gdLst>
              <a:gd name="T0" fmla="*/ 0 w 121"/>
              <a:gd name="T1" fmla="*/ 1 h 75"/>
              <a:gd name="T2" fmla="*/ 0 w 121"/>
              <a:gd name="T3" fmla="*/ 2 h 75"/>
              <a:gd name="T4" fmla="*/ 3 w 121"/>
              <a:gd name="T5" fmla="*/ 1 h 75"/>
              <a:gd name="T6" fmla="*/ 3 w 121"/>
              <a:gd name="T7" fmla="*/ 1 h 75"/>
              <a:gd name="T8" fmla="*/ 1 w 121"/>
              <a:gd name="T9" fmla="*/ 0 h 75"/>
              <a:gd name="T10" fmla="*/ 0 w 121"/>
              <a:gd name="T11" fmla="*/ 1 h 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"/>
              <a:gd name="T19" fmla="*/ 0 h 75"/>
              <a:gd name="T20" fmla="*/ 121 w 121"/>
              <a:gd name="T21" fmla="*/ 75 h 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" h="75">
                <a:moveTo>
                  <a:pt x="0" y="46"/>
                </a:moveTo>
                <a:lnTo>
                  <a:pt x="16" y="75"/>
                </a:lnTo>
                <a:lnTo>
                  <a:pt x="121" y="63"/>
                </a:lnTo>
                <a:lnTo>
                  <a:pt x="112" y="22"/>
                </a:lnTo>
                <a:lnTo>
                  <a:pt x="40" y="0"/>
                </a:lnTo>
                <a:lnTo>
                  <a:pt x="0" y="4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0" name="Freeform 329">
            <a:extLst>
              <a:ext uri="{FF2B5EF4-FFF2-40B4-BE49-F238E27FC236}">
                <a16:creationId xmlns:a16="http://schemas.microsoft.com/office/drawing/2014/main" xmlns="" id="{6C5F295F-6542-46F1-97BF-64760164594F}"/>
              </a:ext>
            </a:extLst>
          </p:cNvPr>
          <p:cNvSpPr>
            <a:spLocks/>
          </p:cNvSpPr>
          <p:nvPr/>
        </p:nvSpPr>
        <p:spPr bwMode="auto">
          <a:xfrm>
            <a:off x="4697680" y="4218224"/>
            <a:ext cx="21901" cy="20685"/>
          </a:xfrm>
          <a:custGeom>
            <a:avLst/>
            <a:gdLst>
              <a:gd name="T0" fmla="*/ 0 w 47"/>
              <a:gd name="T1" fmla="*/ 1 h 46"/>
              <a:gd name="T2" fmla="*/ 1 w 47"/>
              <a:gd name="T3" fmla="*/ 1 h 46"/>
              <a:gd name="T4" fmla="*/ 1 w 47"/>
              <a:gd name="T5" fmla="*/ 0 h 46"/>
              <a:gd name="T6" fmla="*/ 0 w 47"/>
              <a:gd name="T7" fmla="*/ 1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21"/>
                </a:moveTo>
                <a:lnTo>
                  <a:pt x="22" y="46"/>
                </a:lnTo>
                <a:lnTo>
                  <a:pt x="47" y="0"/>
                </a:lnTo>
                <a:lnTo>
                  <a:pt x="0" y="2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1" name="Freeform 330">
            <a:extLst>
              <a:ext uri="{FF2B5EF4-FFF2-40B4-BE49-F238E27FC236}">
                <a16:creationId xmlns:a16="http://schemas.microsoft.com/office/drawing/2014/main" xmlns="" id="{C16D5F49-2C62-4CC0-8450-F817FD381C03}"/>
              </a:ext>
            </a:extLst>
          </p:cNvPr>
          <p:cNvSpPr>
            <a:spLocks/>
          </p:cNvSpPr>
          <p:nvPr/>
        </p:nvSpPr>
        <p:spPr bwMode="auto">
          <a:xfrm>
            <a:off x="3018011" y="3373309"/>
            <a:ext cx="112876" cy="71603"/>
          </a:xfrm>
          <a:custGeom>
            <a:avLst/>
            <a:gdLst>
              <a:gd name="T0" fmla="*/ 0 w 237"/>
              <a:gd name="T1" fmla="*/ 3 h 156"/>
              <a:gd name="T2" fmla="*/ 0 w 237"/>
              <a:gd name="T3" fmla="*/ 0 h 156"/>
              <a:gd name="T4" fmla="*/ 5 w 237"/>
              <a:gd name="T5" fmla="*/ 1 h 156"/>
              <a:gd name="T6" fmla="*/ 5 w 237"/>
              <a:gd name="T7" fmla="*/ 2 h 156"/>
              <a:gd name="T8" fmla="*/ 5 w 237"/>
              <a:gd name="T9" fmla="*/ 3 h 156"/>
              <a:gd name="T10" fmla="*/ 3 w 237"/>
              <a:gd name="T11" fmla="*/ 3 h 156"/>
              <a:gd name="T12" fmla="*/ 3 w 237"/>
              <a:gd name="T13" fmla="*/ 4 h 156"/>
              <a:gd name="T14" fmla="*/ 1 w 237"/>
              <a:gd name="T15" fmla="*/ 4 h 156"/>
              <a:gd name="T16" fmla="*/ 0 w 237"/>
              <a:gd name="T17" fmla="*/ 3 h 1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7"/>
              <a:gd name="T28" fmla="*/ 0 h 156"/>
              <a:gd name="T29" fmla="*/ 237 w 237"/>
              <a:gd name="T30" fmla="*/ 156 h 1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7" h="156">
                <a:moveTo>
                  <a:pt x="0" y="107"/>
                </a:moveTo>
                <a:lnTo>
                  <a:pt x="13" y="0"/>
                </a:lnTo>
                <a:lnTo>
                  <a:pt x="237" y="24"/>
                </a:lnTo>
                <a:lnTo>
                  <a:pt x="197" y="91"/>
                </a:lnTo>
                <a:lnTo>
                  <a:pt x="213" y="126"/>
                </a:lnTo>
                <a:lnTo>
                  <a:pt x="154" y="130"/>
                </a:lnTo>
                <a:lnTo>
                  <a:pt x="119" y="156"/>
                </a:lnTo>
                <a:lnTo>
                  <a:pt x="24" y="153"/>
                </a:lnTo>
                <a:lnTo>
                  <a:pt x="0" y="10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2" name="Freeform 331">
            <a:extLst>
              <a:ext uri="{FF2B5EF4-FFF2-40B4-BE49-F238E27FC236}">
                <a16:creationId xmlns:a16="http://schemas.microsoft.com/office/drawing/2014/main" xmlns="" id="{1FE960AE-8C71-4730-8F79-BB1174873742}"/>
              </a:ext>
            </a:extLst>
          </p:cNvPr>
          <p:cNvSpPr>
            <a:spLocks/>
          </p:cNvSpPr>
          <p:nvPr/>
        </p:nvSpPr>
        <p:spPr bwMode="auto">
          <a:xfrm>
            <a:off x="4296716" y="3744053"/>
            <a:ext cx="166788" cy="372336"/>
          </a:xfrm>
          <a:custGeom>
            <a:avLst/>
            <a:gdLst>
              <a:gd name="T0" fmla="*/ 0 w 345"/>
              <a:gd name="T1" fmla="*/ 8 h 822"/>
              <a:gd name="T2" fmla="*/ 0 w 345"/>
              <a:gd name="T3" fmla="*/ 7 h 822"/>
              <a:gd name="T4" fmla="*/ 3 w 345"/>
              <a:gd name="T5" fmla="*/ 2 h 822"/>
              <a:gd name="T6" fmla="*/ 4 w 345"/>
              <a:gd name="T7" fmla="*/ 1 h 822"/>
              <a:gd name="T8" fmla="*/ 5 w 345"/>
              <a:gd name="T9" fmla="*/ 0 h 822"/>
              <a:gd name="T10" fmla="*/ 6 w 345"/>
              <a:gd name="T11" fmla="*/ 1 h 822"/>
              <a:gd name="T12" fmla="*/ 6 w 345"/>
              <a:gd name="T13" fmla="*/ 2 h 822"/>
              <a:gd name="T14" fmla="*/ 5 w 345"/>
              <a:gd name="T15" fmla="*/ 5 h 822"/>
              <a:gd name="T16" fmla="*/ 6 w 345"/>
              <a:gd name="T17" fmla="*/ 4 h 822"/>
              <a:gd name="T18" fmla="*/ 6 w 345"/>
              <a:gd name="T19" fmla="*/ 6 h 822"/>
              <a:gd name="T20" fmla="*/ 8 w 345"/>
              <a:gd name="T21" fmla="*/ 7 h 822"/>
              <a:gd name="T22" fmla="*/ 7 w 345"/>
              <a:gd name="T23" fmla="*/ 8 h 822"/>
              <a:gd name="T24" fmla="*/ 5 w 345"/>
              <a:gd name="T25" fmla="*/ 9 h 822"/>
              <a:gd name="T26" fmla="*/ 5 w 345"/>
              <a:gd name="T27" fmla="*/ 11 h 822"/>
              <a:gd name="T28" fmla="*/ 6 w 345"/>
              <a:gd name="T29" fmla="*/ 13 h 822"/>
              <a:gd name="T30" fmla="*/ 5 w 345"/>
              <a:gd name="T31" fmla="*/ 14 h 822"/>
              <a:gd name="T32" fmla="*/ 7 w 345"/>
              <a:gd name="T33" fmla="*/ 17 h 822"/>
              <a:gd name="T34" fmla="*/ 6 w 345"/>
              <a:gd name="T35" fmla="*/ 19 h 822"/>
              <a:gd name="T36" fmla="*/ 5 w 345"/>
              <a:gd name="T37" fmla="*/ 13 h 822"/>
              <a:gd name="T38" fmla="*/ 4 w 345"/>
              <a:gd name="T39" fmla="*/ 11 h 822"/>
              <a:gd name="T40" fmla="*/ 3 w 345"/>
              <a:gd name="T41" fmla="*/ 13 h 822"/>
              <a:gd name="T42" fmla="*/ 2 w 345"/>
              <a:gd name="T43" fmla="*/ 13 h 822"/>
              <a:gd name="T44" fmla="*/ 2 w 345"/>
              <a:gd name="T45" fmla="*/ 11 h 822"/>
              <a:gd name="T46" fmla="*/ 0 w 345"/>
              <a:gd name="T47" fmla="*/ 8 h 82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45"/>
              <a:gd name="T73" fmla="*/ 0 h 822"/>
              <a:gd name="T74" fmla="*/ 345 w 345"/>
              <a:gd name="T75" fmla="*/ 822 h 822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45" h="822">
                <a:moveTo>
                  <a:pt x="0" y="337"/>
                </a:moveTo>
                <a:lnTo>
                  <a:pt x="14" y="289"/>
                </a:lnTo>
                <a:lnTo>
                  <a:pt x="114" y="76"/>
                </a:lnTo>
                <a:lnTo>
                  <a:pt x="181" y="48"/>
                </a:lnTo>
                <a:lnTo>
                  <a:pt x="196" y="0"/>
                </a:lnTo>
                <a:lnTo>
                  <a:pt x="247" y="27"/>
                </a:lnTo>
                <a:lnTo>
                  <a:pt x="247" y="71"/>
                </a:lnTo>
                <a:lnTo>
                  <a:pt x="204" y="201"/>
                </a:lnTo>
                <a:lnTo>
                  <a:pt x="249" y="190"/>
                </a:lnTo>
                <a:lnTo>
                  <a:pt x="273" y="278"/>
                </a:lnTo>
                <a:lnTo>
                  <a:pt x="345" y="302"/>
                </a:lnTo>
                <a:lnTo>
                  <a:pt x="309" y="345"/>
                </a:lnTo>
                <a:lnTo>
                  <a:pt x="226" y="401"/>
                </a:lnTo>
                <a:lnTo>
                  <a:pt x="204" y="454"/>
                </a:lnTo>
                <a:lnTo>
                  <a:pt x="249" y="552"/>
                </a:lnTo>
                <a:lnTo>
                  <a:pt x="233" y="612"/>
                </a:lnTo>
                <a:lnTo>
                  <a:pt x="287" y="742"/>
                </a:lnTo>
                <a:lnTo>
                  <a:pt x="247" y="822"/>
                </a:lnTo>
                <a:lnTo>
                  <a:pt x="207" y="540"/>
                </a:lnTo>
                <a:lnTo>
                  <a:pt x="173" y="497"/>
                </a:lnTo>
                <a:lnTo>
                  <a:pt x="118" y="571"/>
                </a:lnTo>
                <a:lnTo>
                  <a:pt x="78" y="556"/>
                </a:lnTo>
                <a:lnTo>
                  <a:pt x="86" y="455"/>
                </a:lnTo>
                <a:lnTo>
                  <a:pt x="0" y="33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3" name="Freeform 332">
            <a:extLst>
              <a:ext uri="{FF2B5EF4-FFF2-40B4-BE49-F238E27FC236}">
                <a16:creationId xmlns:a16="http://schemas.microsoft.com/office/drawing/2014/main" xmlns="" id="{E439F582-B912-4660-8D62-4743CAF75A6C}"/>
              </a:ext>
            </a:extLst>
          </p:cNvPr>
          <p:cNvSpPr>
            <a:spLocks/>
          </p:cNvSpPr>
          <p:nvPr/>
        </p:nvSpPr>
        <p:spPr bwMode="auto">
          <a:xfrm>
            <a:off x="4487089" y="4024101"/>
            <a:ext cx="90975" cy="85924"/>
          </a:xfrm>
          <a:custGeom>
            <a:avLst/>
            <a:gdLst>
              <a:gd name="T0" fmla="*/ 0 w 190"/>
              <a:gd name="T1" fmla="*/ 1 h 190"/>
              <a:gd name="T2" fmla="*/ 0 w 190"/>
              <a:gd name="T3" fmla="*/ 3 h 190"/>
              <a:gd name="T4" fmla="*/ 1 w 190"/>
              <a:gd name="T5" fmla="*/ 4 h 190"/>
              <a:gd name="T6" fmla="*/ 2 w 190"/>
              <a:gd name="T7" fmla="*/ 4 h 190"/>
              <a:gd name="T8" fmla="*/ 4 w 190"/>
              <a:gd name="T9" fmla="*/ 2 h 190"/>
              <a:gd name="T10" fmla="*/ 4 w 190"/>
              <a:gd name="T11" fmla="*/ 0 h 190"/>
              <a:gd name="T12" fmla="*/ 2 w 190"/>
              <a:gd name="T13" fmla="*/ 0 h 190"/>
              <a:gd name="T14" fmla="*/ 1 w 190"/>
              <a:gd name="T15" fmla="*/ 0 h 190"/>
              <a:gd name="T16" fmla="*/ 0 w 190"/>
              <a:gd name="T17" fmla="*/ 1 h 1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0"/>
              <a:gd name="T28" fmla="*/ 0 h 190"/>
              <a:gd name="T29" fmla="*/ 190 w 190"/>
              <a:gd name="T30" fmla="*/ 190 h 1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0" h="190">
                <a:moveTo>
                  <a:pt x="0" y="37"/>
                </a:moveTo>
                <a:lnTo>
                  <a:pt x="12" y="132"/>
                </a:lnTo>
                <a:lnTo>
                  <a:pt x="39" y="182"/>
                </a:lnTo>
                <a:lnTo>
                  <a:pt x="73" y="190"/>
                </a:lnTo>
                <a:lnTo>
                  <a:pt x="190" y="102"/>
                </a:lnTo>
                <a:lnTo>
                  <a:pt x="187" y="0"/>
                </a:lnTo>
                <a:lnTo>
                  <a:pt x="101" y="16"/>
                </a:lnTo>
                <a:lnTo>
                  <a:pt x="25" y="13"/>
                </a:lnTo>
                <a:lnTo>
                  <a:pt x="0" y="3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4" name="Freeform 333">
            <a:extLst>
              <a:ext uri="{FF2B5EF4-FFF2-40B4-BE49-F238E27FC236}">
                <a16:creationId xmlns:a16="http://schemas.microsoft.com/office/drawing/2014/main" xmlns="" id="{8CE48722-4EA4-4AF9-8149-453F51A6D4D9}"/>
              </a:ext>
            </a:extLst>
          </p:cNvPr>
          <p:cNvSpPr>
            <a:spLocks/>
          </p:cNvSpPr>
          <p:nvPr/>
        </p:nvSpPr>
        <p:spPr bwMode="auto">
          <a:xfrm>
            <a:off x="4070963" y="4122754"/>
            <a:ext cx="33694" cy="76377"/>
          </a:xfrm>
          <a:custGeom>
            <a:avLst/>
            <a:gdLst>
              <a:gd name="T0" fmla="*/ 0 w 72"/>
              <a:gd name="T1" fmla="*/ 0 h 166"/>
              <a:gd name="T2" fmla="*/ 0 w 72"/>
              <a:gd name="T3" fmla="*/ 4 h 166"/>
              <a:gd name="T4" fmla="*/ 2 w 72"/>
              <a:gd name="T5" fmla="*/ 3 h 166"/>
              <a:gd name="T6" fmla="*/ 1 w 72"/>
              <a:gd name="T7" fmla="*/ 1 h 166"/>
              <a:gd name="T8" fmla="*/ 0 w 72"/>
              <a:gd name="T9" fmla="*/ 0 h 1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166"/>
              <a:gd name="T17" fmla="*/ 72 w 72"/>
              <a:gd name="T18" fmla="*/ 166 h 1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166">
                <a:moveTo>
                  <a:pt x="0" y="0"/>
                </a:moveTo>
                <a:lnTo>
                  <a:pt x="13" y="166"/>
                </a:lnTo>
                <a:lnTo>
                  <a:pt x="72" y="138"/>
                </a:lnTo>
                <a:lnTo>
                  <a:pt x="45" y="4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5" name="Freeform 334">
            <a:extLst>
              <a:ext uri="{FF2B5EF4-FFF2-40B4-BE49-F238E27FC236}">
                <a16:creationId xmlns:a16="http://schemas.microsoft.com/office/drawing/2014/main" xmlns="" id="{B604FDF6-934B-4198-A9F3-F8D15BE9213D}"/>
              </a:ext>
            </a:extLst>
          </p:cNvPr>
          <p:cNvSpPr>
            <a:spLocks/>
          </p:cNvSpPr>
          <p:nvPr/>
        </p:nvSpPr>
        <p:spPr bwMode="auto">
          <a:xfrm>
            <a:off x="3956402" y="3136223"/>
            <a:ext cx="1123710" cy="773313"/>
          </a:xfrm>
          <a:custGeom>
            <a:avLst/>
            <a:gdLst>
              <a:gd name="T0" fmla="*/ 0 w 2339"/>
              <a:gd name="T1" fmla="*/ 17 h 1707"/>
              <a:gd name="T2" fmla="*/ 6 w 2339"/>
              <a:gd name="T3" fmla="*/ 15 h 1707"/>
              <a:gd name="T4" fmla="*/ 5 w 2339"/>
              <a:gd name="T5" fmla="*/ 11 h 1707"/>
              <a:gd name="T6" fmla="*/ 8 w 2339"/>
              <a:gd name="T7" fmla="*/ 8 h 1707"/>
              <a:gd name="T8" fmla="*/ 11 w 2339"/>
              <a:gd name="T9" fmla="*/ 7 h 1707"/>
              <a:gd name="T10" fmla="*/ 13 w 2339"/>
              <a:gd name="T11" fmla="*/ 7 h 1707"/>
              <a:gd name="T12" fmla="*/ 15 w 2339"/>
              <a:gd name="T13" fmla="*/ 11 h 1707"/>
              <a:gd name="T14" fmla="*/ 21 w 2339"/>
              <a:gd name="T15" fmla="*/ 14 h 1707"/>
              <a:gd name="T16" fmla="*/ 28 w 2339"/>
              <a:gd name="T17" fmla="*/ 15 h 1707"/>
              <a:gd name="T18" fmla="*/ 34 w 2339"/>
              <a:gd name="T19" fmla="*/ 13 h 1707"/>
              <a:gd name="T20" fmla="*/ 35 w 2339"/>
              <a:gd name="T21" fmla="*/ 11 h 1707"/>
              <a:gd name="T22" fmla="*/ 40 w 2339"/>
              <a:gd name="T23" fmla="*/ 9 h 1707"/>
              <a:gd name="T24" fmla="*/ 37 w 2339"/>
              <a:gd name="T25" fmla="*/ 8 h 1707"/>
              <a:gd name="T26" fmla="*/ 38 w 2339"/>
              <a:gd name="T27" fmla="*/ 5 h 1707"/>
              <a:gd name="T28" fmla="*/ 40 w 2339"/>
              <a:gd name="T29" fmla="*/ 5 h 1707"/>
              <a:gd name="T30" fmla="*/ 41 w 2339"/>
              <a:gd name="T31" fmla="*/ 1 h 1707"/>
              <a:gd name="T32" fmla="*/ 46 w 2339"/>
              <a:gd name="T33" fmla="*/ 1 h 1707"/>
              <a:gd name="T34" fmla="*/ 50 w 2339"/>
              <a:gd name="T35" fmla="*/ 6 h 1707"/>
              <a:gd name="T36" fmla="*/ 54 w 2339"/>
              <a:gd name="T37" fmla="*/ 7 h 1707"/>
              <a:gd name="T38" fmla="*/ 51 w 2339"/>
              <a:gd name="T39" fmla="*/ 12 h 1707"/>
              <a:gd name="T40" fmla="*/ 50 w 2339"/>
              <a:gd name="T41" fmla="*/ 14 h 1707"/>
              <a:gd name="T42" fmla="*/ 48 w 2339"/>
              <a:gd name="T43" fmla="*/ 15 h 1707"/>
              <a:gd name="T44" fmla="*/ 47 w 2339"/>
              <a:gd name="T45" fmla="*/ 15 h 1707"/>
              <a:gd name="T46" fmla="*/ 42 w 2339"/>
              <a:gd name="T47" fmla="*/ 19 h 1707"/>
              <a:gd name="T48" fmla="*/ 42 w 2339"/>
              <a:gd name="T49" fmla="*/ 16 h 1707"/>
              <a:gd name="T50" fmla="*/ 39 w 2339"/>
              <a:gd name="T51" fmla="*/ 19 h 1707"/>
              <a:gd name="T52" fmla="*/ 42 w 2339"/>
              <a:gd name="T53" fmla="*/ 20 h 1707"/>
              <a:gd name="T54" fmla="*/ 41 w 2339"/>
              <a:gd name="T55" fmla="*/ 22 h 1707"/>
              <a:gd name="T56" fmla="*/ 43 w 2339"/>
              <a:gd name="T57" fmla="*/ 27 h 1707"/>
              <a:gd name="T58" fmla="*/ 43 w 2339"/>
              <a:gd name="T59" fmla="*/ 28 h 1707"/>
              <a:gd name="T60" fmla="*/ 43 w 2339"/>
              <a:gd name="T61" fmla="*/ 29 h 1707"/>
              <a:gd name="T62" fmla="*/ 38 w 2339"/>
              <a:gd name="T63" fmla="*/ 36 h 1707"/>
              <a:gd name="T64" fmla="*/ 36 w 2339"/>
              <a:gd name="T65" fmla="*/ 37 h 1707"/>
              <a:gd name="T66" fmla="*/ 35 w 2339"/>
              <a:gd name="T67" fmla="*/ 38 h 1707"/>
              <a:gd name="T68" fmla="*/ 32 w 2339"/>
              <a:gd name="T69" fmla="*/ 39 h 1707"/>
              <a:gd name="T70" fmla="*/ 30 w 2339"/>
              <a:gd name="T71" fmla="*/ 38 h 1707"/>
              <a:gd name="T72" fmla="*/ 25 w 2339"/>
              <a:gd name="T73" fmla="*/ 37 h 1707"/>
              <a:gd name="T74" fmla="*/ 25 w 2339"/>
              <a:gd name="T75" fmla="*/ 38 h 1707"/>
              <a:gd name="T76" fmla="*/ 23 w 2339"/>
              <a:gd name="T77" fmla="*/ 37 h 1707"/>
              <a:gd name="T78" fmla="*/ 21 w 2339"/>
              <a:gd name="T79" fmla="*/ 36 h 1707"/>
              <a:gd name="T80" fmla="*/ 22 w 2339"/>
              <a:gd name="T81" fmla="*/ 32 h 1707"/>
              <a:gd name="T82" fmla="*/ 20 w 2339"/>
              <a:gd name="T83" fmla="*/ 30 h 1707"/>
              <a:gd name="T84" fmla="*/ 16 w 2339"/>
              <a:gd name="T85" fmla="*/ 31 h 1707"/>
              <a:gd name="T86" fmla="*/ 13 w 2339"/>
              <a:gd name="T87" fmla="*/ 32 h 1707"/>
              <a:gd name="T88" fmla="*/ 13 w 2339"/>
              <a:gd name="T89" fmla="*/ 31 h 1707"/>
              <a:gd name="T90" fmla="*/ 9 w 2339"/>
              <a:gd name="T91" fmla="*/ 30 h 1707"/>
              <a:gd name="T92" fmla="*/ 5 w 2339"/>
              <a:gd name="T93" fmla="*/ 28 h 1707"/>
              <a:gd name="T94" fmla="*/ 5 w 2339"/>
              <a:gd name="T95" fmla="*/ 26 h 1707"/>
              <a:gd name="T96" fmla="*/ 6 w 2339"/>
              <a:gd name="T97" fmla="*/ 23 h 1707"/>
              <a:gd name="T98" fmla="*/ 3 w 2339"/>
              <a:gd name="T99" fmla="*/ 23 h 1707"/>
              <a:gd name="T100" fmla="*/ 1 w 2339"/>
              <a:gd name="T101" fmla="*/ 20 h 1707"/>
              <a:gd name="T102" fmla="*/ 0 w 2339"/>
              <a:gd name="T103" fmla="*/ 19 h 170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339"/>
              <a:gd name="T157" fmla="*/ 0 h 1707"/>
              <a:gd name="T158" fmla="*/ 2339 w 2339"/>
              <a:gd name="T159" fmla="*/ 1707 h 170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339" h="1707">
                <a:moveTo>
                  <a:pt x="0" y="812"/>
                </a:moveTo>
                <a:lnTo>
                  <a:pt x="15" y="747"/>
                </a:lnTo>
                <a:lnTo>
                  <a:pt x="98" y="730"/>
                </a:lnTo>
                <a:lnTo>
                  <a:pt x="245" y="642"/>
                </a:lnTo>
                <a:lnTo>
                  <a:pt x="267" y="572"/>
                </a:lnTo>
                <a:lnTo>
                  <a:pt x="238" y="491"/>
                </a:lnTo>
                <a:lnTo>
                  <a:pt x="331" y="469"/>
                </a:lnTo>
                <a:lnTo>
                  <a:pt x="357" y="362"/>
                </a:lnTo>
                <a:lnTo>
                  <a:pt x="454" y="368"/>
                </a:lnTo>
                <a:lnTo>
                  <a:pt x="465" y="299"/>
                </a:lnTo>
                <a:lnTo>
                  <a:pt x="539" y="264"/>
                </a:lnTo>
                <a:lnTo>
                  <a:pt x="578" y="322"/>
                </a:lnTo>
                <a:lnTo>
                  <a:pt x="633" y="345"/>
                </a:lnTo>
                <a:lnTo>
                  <a:pt x="652" y="469"/>
                </a:lnTo>
                <a:lnTo>
                  <a:pt x="821" y="519"/>
                </a:lnTo>
                <a:lnTo>
                  <a:pt x="892" y="606"/>
                </a:lnTo>
                <a:lnTo>
                  <a:pt x="1033" y="602"/>
                </a:lnTo>
                <a:lnTo>
                  <a:pt x="1190" y="667"/>
                </a:lnTo>
                <a:lnTo>
                  <a:pt x="1395" y="606"/>
                </a:lnTo>
                <a:lnTo>
                  <a:pt x="1459" y="557"/>
                </a:lnTo>
                <a:lnTo>
                  <a:pt x="1459" y="488"/>
                </a:lnTo>
                <a:lnTo>
                  <a:pt x="1518" y="496"/>
                </a:lnTo>
                <a:lnTo>
                  <a:pt x="1649" y="398"/>
                </a:lnTo>
                <a:lnTo>
                  <a:pt x="1748" y="392"/>
                </a:lnTo>
                <a:lnTo>
                  <a:pt x="1701" y="318"/>
                </a:lnTo>
                <a:lnTo>
                  <a:pt x="1604" y="337"/>
                </a:lnTo>
                <a:lnTo>
                  <a:pt x="1603" y="254"/>
                </a:lnTo>
                <a:lnTo>
                  <a:pt x="1627" y="207"/>
                </a:lnTo>
                <a:lnTo>
                  <a:pt x="1684" y="234"/>
                </a:lnTo>
                <a:lnTo>
                  <a:pt x="1738" y="204"/>
                </a:lnTo>
                <a:lnTo>
                  <a:pt x="1795" y="92"/>
                </a:lnTo>
                <a:lnTo>
                  <a:pt x="1770" y="51"/>
                </a:lnTo>
                <a:lnTo>
                  <a:pt x="1908" y="0"/>
                </a:lnTo>
                <a:lnTo>
                  <a:pt x="1986" y="35"/>
                </a:lnTo>
                <a:lnTo>
                  <a:pt x="2056" y="224"/>
                </a:lnTo>
                <a:lnTo>
                  <a:pt x="2173" y="266"/>
                </a:lnTo>
                <a:lnTo>
                  <a:pt x="2193" y="335"/>
                </a:lnTo>
                <a:lnTo>
                  <a:pt x="2339" y="291"/>
                </a:lnTo>
                <a:lnTo>
                  <a:pt x="2270" y="475"/>
                </a:lnTo>
                <a:lnTo>
                  <a:pt x="2185" y="503"/>
                </a:lnTo>
                <a:lnTo>
                  <a:pt x="2198" y="572"/>
                </a:lnTo>
                <a:lnTo>
                  <a:pt x="2173" y="615"/>
                </a:lnTo>
                <a:lnTo>
                  <a:pt x="2159" y="602"/>
                </a:lnTo>
                <a:lnTo>
                  <a:pt x="2083" y="652"/>
                </a:lnTo>
                <a:lnTo>
                  <a:pt x="2083" y="679"/>
                </a:lnTo>
                <a:lnTo>
                  <a:pt x="2030" y="670"/>
                </a:lnTo>
                <a:lnTo>
                  <a:pt x="1936" y="753"/>
                </a:lnTo>
                <a:lnTo>
                  <a:pt x="1819" y="820"/>
                </a:lnTo>
                <a:lnTo>
                  <a:pt x="1857" y="730"/>
                </a:lnTo>
                <a:lnTo>
                  <a:pt x="1838" y="701"/>
                </a:lnTo>
                <a:lnTo>
                  <a:pt x="1684" y="801"/>
                </a:lnTo>
                <a:lnTo>
                  <a:pt x="1681" y="829"/>
                </a:lnTo>
                <a:lnTo>
                  <a:pt x="1732" y="894"/>
                </a:lnTo>
                <a:lnTo>
                  <a:pt x="1800" y="866"/>
                </a:lnTo>
                <a:lnTo>
                  <a:pt x="1869" y="890"/>
                </a:lnTo>
                <a:lnTo>
                  <a:pt x="1777" y="941"/>
                </a:lnTo>
                <a:lnTo>
                  <a:pt x="1739" y="1013"/>
                </a:lnTo>
                <a:lnTo>
                  <a:pt x="1841" y="1167"/>
                </a:lnTo>
                <a:lnTo>
                  <a:pt x="1773" y="1154"/>
                </a:lnTo>
                <a:lnTo>
                  <a:pt x="1841" y="1208"/>
                </a:lnTo>
                <a:lnTo>
                  <a:pt x="1776" y="1240"/>
                </a:lnTo>
                <a:lnTo>
                  <a:pt x="1846" y="1255"/>
                </a:lnTo>
                <a:lnTo>
                  <a:pt x="1716" y="1504"/>
                </a:lnTo>
                <a:lnTo>
                  <a:pt x="1630" y="1579"/>
                </a:lnTo>
                <a:lnTo>
                  <a:pt x="1546" y="1602"/>
                </a:lnTo>
                <a:lnTo>
                  <a:pt x="1540" y="1603"/>
                </a:lnTo>
                <a:lnTo>
                  <a:pt x="1518" y="1589"/>
                </a:lnTo>
                <a:lnTo>
                  <a:pt x="1498" y="1629"/>
                </a:lnTo>
                <a:lnTo>
                  <a:pt x="1399" y="1654"/>
                </a:lnTo>
                <a:lnTo>
                  <a:pt x="1390" y="1707"/>
                </a:lnTo>
                <a:lnTo>
                  <a:pt x="1373" y="1643"/>
                </a:lnTo>
                <a:lnTo>
                  <a:pt x="1306" y="1648"/>
                </a:lnTo>
                <a:lnTo>
                  <a:pt x="1204" y="1572"/>
                </a:lnTo>
                <a:lnTo>
                  <a:pt x="1089" y="1606"/>
                </a:lnTo>
                <a:lnTo>
                  <a:pt x="1066" y="1607"/>
                </a:lnTo>
                <a:lnTo>
                  <a:pt x="1068" y="1654"/>
                </a:lnTo>
                <a:lnTo>
                  <a:pt x="1052" y="1642"/>
                </a:lnTo>
                <a:lnTo>
                  <a:pt x="980" y="1618"/>
                </a:lnTo>
                <a:lnTo>
                  <a:pt x="956" y="1530"/>
                </a:lnTo>
                <a:lnTo>
                  <a:pt x="911" y="1541"/>
                </a:lnTo>
                <a:lnTo>
                  <a:pt x="954" y="1411"/>
                </a:lnTo>
                <a:lnTo>
                  <a:pt x="954" y="1367"/>
                </a:lnTo>
                <a:lnTo>
                  <a:pt x="903" y="1340"/>
                </a:lnTo>
                <a:lnTo>
                  <a:pt x="864" y="1322"/>
                </a:lnTo>
                <a:lnTo>
                  <a:pt x="852" y="1273"/>
                </a:lnTo>
                <a:lnTo>
                  <a:pt x="691" y="1354"/>
                </a:lnTo>
                <a:lnTo>
                  <a:pt x="619" y="1332"/>
                </a:lnTo>
                <a:lnTo>
                  <a:pt x="579" y="1378"/>
                </a:lnTo>
                <a:lnTo>
                  <a:pt x="574" y="1345"/>
                </a:lnTo>
                <a:lnTo>
                  <a:pt x="549" y="1353"/>
                </a:lnTo>
                <a:lnTo>
                  <a:pt x="467" y="1353"/>
                </a:lnTo>
                <a:lnTo>
                  <a:pt x="402" y="1282"/>
                </a:lnTo>
                <a:lnTo>
                  <a:pt x="283" y="1236"/>
                </a:lnTo>
                <a:lnTo>
                  <a:pt x="201" y="1205"/>
                </a:lnTo>
                <a:lnTo>
                  <a:pt x="184" y="1128"/>
                </a:lnTo>
                <a:lnTo>
                  <a:pt x="223" y="1119"/>
                </a:lnTo>
                <a:lnTo>
                  <a:pt x="199" y="1056"/>
                </a:lnTo>
                <a:lnTo>
                  <a:pt x="252" y="983"/>
                </a:lnTo>
                <a:lnTo>
                  <a:pt x="212" y="958"/>
                </a:lnTo>
                <a:lnTo>
                  <a:pt x="150" y="985"/>
                </a:lnTo>
                <a:lnTo>
                  <a:pt x="38" y="901"/>
                </a:lnTo>
                <a:lnTo>
                  <a:pt x="42" y="890"/>
                </a:lnTo>
                <a:lnTo>
                  <a:pt x="42" y="830"/>
                </a:lnTo>
                <a:lnTo>
                  <a:pt x="0" y="812"/>
                </a:lnTo>
                <a:close/>
              </a:path>
            </a:pathLst>
          </a:custGeom>
          <a:solidFill>
            <a:srgbClr val="0083C3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6" name="Freeform 335">
            <a:extLst>
              <a:ext uri="{FF2B5EF4-FFF2-40B4-BE49-F238E27FC236}">
                <a16:creationId xmlns:a16="http://schemas.microsoft.com/office/drawing/2014/main" xmlns="" id="{39E8F333-A980-45B4-AB23-4C2B818275AC}"/>
              </a:ext>
            </a:extLst>
          </p:cNvPr>
          <p:cNvSpPr>
            <a:spLocks/>
          </p:cNvSpPr>
          <p:nvPr/>
        </p:nvSpPr>
        <p:spPr bwMode="auto">
          <a:xfrm>
            <a:off x="4601651" y="3915900"/>
            <a:ext cx="40433" cy="35006"/>
          </a:xfrm>
          <a:custGeom>
            <a:avLst/>
            <a:gdLst>
              <a:gd name="T0" fmla="*/ 0 w 84"/>
              <a:gd name="T1" fmla="*/ 1 h 80"/>
              <a:gd name="T2" fmla="*/ 1 w 84"/>
              <a:gd name="T3" fmla="*/ 0 h 80"/>
              <a:gd name="T4" fmla="*/ 2 w 84"/>
              <a:gd name="T5" fmla="*/ 0 h 80"/>
              <a:gd name="T6" fmla="*/ 1 w 84"/>
              <a:gd name="T7" fmla="*/ 2 h 80"/>
              <a:gd name="T8" fmla="*/ 0 w 84"/>
              <a:gd name="T9" fmla="*/ 1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80"/>
              <a:gd name="T17" fmla="*/ 84 w 84"/>
              <a:gd name="T18" fmla="*/ 80 h 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80">
                <a:moveTo>
                  <a:pt x="0" y="65"/>
                </a:moveTo>
                <a:lnTo>
                  <a:pt x="27" y="0"/>
                </a:lnTo>
                <a:lnTo>
                  <a:pt x="84" y="15"/>
                </a:lnTo>
                <a:lnTo>
                  <a:pt x="38" y="80"/>
                </a:lnTo>
                <a:lnTo>
                  <a:pt x="0" y="6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7" name="Freeform 336">
            <a:extLst>
              <a:ext uri="{FF2B5EF4-FFF2-40B4-BE49-F238E27FC236}">
                <a16:creationId xmlns:a16="http://schemas.microsoft.com/office/drawing/2014/main" xmlns="" id="{3986DD41-13A1-4563-A39D-225FC103F755}"/>
              </a:ext>
            </a:extLst>
          </p:cNvPr>
          <p:cNvSpPr>
            <a:spLocks/>
          </p:cNvSpPr>
          <p:nvPr/>
        </p:nvSpPr>
        <p:spPr bwMode="auto">
          <a:xfrm>
            <a:off x="4808872" y="3809291"/>
            <a:ext cx="32010" cy="65238"/>
          </a:xfrm>
          <a:custGeom>
            <a:avLst/>
            <a:gdLst>
              <a:gd name="T0" fmla="*/ 0 w 67"/>
              <a:gd name="T1" fmla="*/ 1 h 144"/>
              <a:gd name="T2" fmla="*/ 1 w 67"/>
              <a:gd name="T3" fmla="*/ 3 h 144"/>
              <a:gd name="T4" fmla="*/ 1 w 67"/>
              <a:gd name="T5" fmla="*/ 0 h 144"/>
              <a:gd name="T6" fmla="*/ 1 w 67"/>
              <a:gd name="T7" fmla="*/ 0 h 144"/>
              <a:gd name="T8" fmla="*/ 0 w 67"/>
              <a:gd name="T9" fmla="*/ 1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"/>
              <a:gd name="T16" fmla="*/ 0 h 144"/>
              <a:gd name="T17" fmla="*/ 67 w 67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" h="144">
                <a:moveTo>
                  <a:pt x="0" y="60"/>
                </a:moveTo>
                <a:lnTo>
                  <a:pt x="28" y="144"/>
                </a:lnTo>
                <a:lnTo>
                  <a:pt x="67" y="0"/>
                </a:lnTo>
                <a:lnTo>
                  <a:pt x="33" y="2"/>
                </a:lnTo>
                <a:lnTo>
                  <a:pt x="0" y="6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8" name="Freeform 337">
            <a:extLst>
              <a:ext uri="{FF2B5EF4-FFF2-40B4-BE49-F238E27FC236}">
                <a16:creationId xmlns:a16="http://schemas.microsoft.com/office/drawing/2014/main" xmlns="" id="{81908892-7721-428E-908A-30852936CE14}"/>
              </a:ext>
            </a:extLst>
          </p:cNvPr>
          <p:cNvSpPr>
            <a:spLocks/>
          </p:cNvSpPr>
          <p:nvPr/>
        </p:nvSpPr>
        <p:spPr bwMode="auto">
          <a:xfrm>
            <a:off x="2822583" y="3199870"/>
            <a:ext cx="195428" cy="85924"/>
          </a:xfrm>
          <a:custGeom>
            <a:avLst/>
            <a:gdLst>
              <a:gd name="T0" fmla="*/ 0 w 403"/>
              <a:gd name="T1" fmla="*/ 1 h 190"/>
              <a:gd name="T2" fmla="*/ 2 w 403"/>
              <a:gd name="T3" fmla="*/ 3 h 190"/>
              <a:gd name="T4" fmla="*/ 4 w 403"/>
              <a:gd name="T5" fmla="*/ 3 h 190"/>
              <a:gd name="T6" fmla="*/ 5 w 403"/>
              <a:gd name="T7" fmla="*/ 4 h 190"/>
              <a:gd name="T8" fmla="*/ 6 w 403"/>
              <a:gd name="T9" fmla="*/ 4 h 190"/>
              <a:gd name="T10" fmla="*/ 8 w 403"/>
              <a:gd name="T11" fmla="*/ 3 h 190"/>
              <a:gd name="T12" fmla="*/ 9 w 403"/>
              <a:gd name="T13" fmla="*/ 4 h 190"/>
              <a:gd name="T14" fmla="*/ 9 w 403"/>
              <a:gd name="T15" fmla="*/ 3 h 190"/>
              <a:gd name="T16" fmla="*/ 7 w 403"/>
              <a:gd name="T17" fmla="*/ 3 h 190"/>
              <a:gd name="T18" fmla="*/ 3 w 403"/>
              <a:gd name="T19" fmla="*/ 0 h 190"/>
              <a:gd name="T20" fmla="*/ 2 w 403"/>
              <a:gd name="T21" fmla="*/ 0 h 190"/>
              <a:gd name="T22" fmla="*/ 0 w 403"/>
              <a:gd name="T23" fmla="*/ 1 h 19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03"/>
              <a:gd name="T37" fmla="*/ 0 h 190"/>
              <a:gd name="T38" fmla="*/ 403 w 403"/>
              <a:gd name="T39" fmla="*/ 190 h 19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03" h="190">
                <a:moveTo>
                  <a:pt x="0" y="47"/>
                </a:moveTo>
                <a:lnTo>
                  <a:pt x="72" y="135"/>
                </a:lnTo>
                <a:lnTo>
                  <a:pt x="184" y="134"/>
                </a:lnTo>
                <a:lnTo>
                  <a:pt x="201" y="171"/>
                </a:lnTo>
                <a:lnTo>
                  <a:pt x="251" y="190"/>
                </a:lnTo>
                <a:lnTo>
                  <a:pt x="340" y="146"/>
                </a:lnTo>
                <a:lnTo>
                  <a:pt x="392" y="155"/>
                </a:lnTo>
                <a:lnTo>
                  <a:pt x="403" y="117"/>
                </a:lnTo>
                <a:lnTo>
                  <a:pt x="306" y="106"/>
                </a:lnTo>
                <a:lnTo>
                  <a:pt x="110" y="17"/>
                </a:lnTo>
                <a:lnTo>
                  <a:pt x="87" y="0"/>
                </a:lnTo>
                <a:lnTo>
                  <a:pt x="0" y="4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9" name="Freeform 338">
            <a:extLst>
              <a:ext uri="{FF2B5EF4-FFF2-40B4-BE49-F238E27FC236}">
                <a16:creationId xmlns:a16="http://schemas.microsoft.com/office/drawing/2014/main" xmlns="" id="{02010C44-2723-4A3A-92A5-79980175E395}"/>
              </a:ext>
            </a:extLst>
          </p:cNvPr>
          <p:cNvSpPr>
            <a:spLocks/>
          </p:cNvSpPr>
          <p:nvPr/>
        </p:nvSpPr>
        <p:spPr bwMode="auto">
          <a:xfrm>
            <a:off x="2755194" y="3018476"/>
            <a:ext cx="48857" cy="79559"/>
          </a:xfrm>
          <a:custGeom>
            <a:avLst/>
            <a:gdLst>
              <a:gd name="T0" fmla="*/ 0 w 100"/>
              <a:gd name="T1" fmla="*/ 3 h 175"/>
              <a:gd name="T2" fmla="*/ 0 w 100"/>
              <a:gd name="T3" fmla="*/ 1 h 175"/>
              <a:gd name="T4" fmla="*/ 2 w 100"/>
              <a:gd name="T5" fmla="*/ 0 h 175"/>
              <a:gd name="T6" fmla="*/ 2 w 100"/>
              <a:gd name="T7" fmla="*/ 2 h 175"/>
              <a:gd name="T8" fmla="*/ 2 w 100"/>
              <a:gd name="T9" fmla="*/ 2 h 175"/>
              <a:gd name="T10" fmla="*/ 1 w 100"/>
              <a:gd name="T11" fmla="*/ 3 h 175"/>
              <a:gd name="T12" fmla="*/ 1 w 100"/>
              <a:gd name="T13" fmla="*/ 4 h 175"/>
              <a:gd name="T14" fmla="*/ 0 w 100"/>
              <a:gd name="T15" fmla="*/ 4 h 175"/>
              <a:gd name="T16" fmla="*/ 0 w 100"/>
              <a:gd name="T17" fmla="*/ 3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0"/>
              <a:gd name="T28" fmla="*/ 0 h 175"/>
              <a:gd name="T29" fmla="*/ 100 w 100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0" h="175">
                <a:moveTo>
                  <a:pt x="0" y="133"/>
                </a:moveTo>
                <a:lnTo>
                  <a:pt x="6" y="47"/>
                </a:lnTo>
                <a:lnTo>
                  <a:pt x="87" y="0"/>
                </a:lnTo>
                <a:lnTo>
                  <a:pt x="72" y="69"/>
                </a:lnTo>
                <a:lnTo>
                  <a:pt x="100" y="89"/>
                </a:lnTo>
                <a:lnTo>
                  <a:pt x="48" y="127"/>
                </a:lnTo>
                <a:lnTo>
                  <a:pt x="46" y="175"/>
                </a:lnTo>
                <a:lnTo>
                  <a:pt x="16" y="175"/>
                </a:lnTo>
                <a:lnTo>
                  <a:pt x="0" y="13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0" name="Freeform 339">
            <a:extLst>
              <a:ext uri="{FF2B5EF4-FFF2-40B4-BE49-F238E27FC236}">
                <a16:creationId xmlns:a16="http://schemas.microsoft.com/office/drawing/2014/main" xmlns="" id="{ED43B5B9-5476-461F-8DEF-337EB3C10AC7}"/>
              </a:ext>
            </a:extLst>
          </p:cNvPr>
          <p:cNvSpPr>
            <a:spLocks/>
          </p:cNvSpPr>
          <p:nvPr/>
        </p:nvSpPr>
        <p:spPr bwMode="auto">
          <a:xfrm>
            <a:off x="2787204" y="3078941"/>
            <a:ext cx="16847" cy="9547"/>
          </a:xfrm>
          <a:custGeom>
            <a:avLst/>
            <a:gdLst>
              <a:gd name="T0" fmla="*/ 0 w 36"/>
              <a:gd name="T1" fmla="*/ 1 h 22"/>
              <a:gd name="T2" fmla="*/ 1 w 36"/>
              <a:gd name="T3" fmla="*/ 0 h 22"/>
              <a:gd name="T4" fmla="*/ 1 w 36"/>
              <a:gd name="T5" fmla="*/ 0 h 22"/>
              <a:gd name="T6" fmla="*/ 0 w 36"/>
              <a:gd name="T7" fmla="*/ 1 h 22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22"/>
              <a:gd name="T14" fmla="*/ 36 w 36"/>
              <a:gd name="T15" fmla="*/ 22 h 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22">
                <a:moveTo>
                  <a:pt x="0" y="22"/>
                </a:moveTo>
                <a:lnTo>
                  <a:pt x="30" y="0"/>
                </a:lnTo>
                <a:lnTo>
                  <a:pt x="36" y="14"/>
                </a:lnTo>
                <a:lnTo>
                  <a:pt x="0" y="2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1" name="Freeform 340">
            <a:extLst>
              <a:ext uri="{FF2B5EF4-FFF2-40B4-BE49-F238E27FC236}">
                <a16:creationId xmlns:a16="http://schemas.microsoft.com/office/drawing/2014/main" xmlns="" id="{52540A22-7137-416B-B349-0926175D8C22}"/>
              </a:ext>
            </a:extLst>
          </p:cNvPr>
          <p:cNvSpPr>
            <a:spLocks/>
          </p:cNvSpPr>
          <p:nvPr/>
        </p:nvSpPr>
        <p:spPr bwMode="auto">
          <a:xfrm>
            <a:off x="2810790" y="3061438"/>
            <a:ext cx="28640" cy="33415"/>
          </a:xfrm>
          <a:custGeom>
            <a:avLst/>
            <a:gdLst>
              <a:gd name="T0" fmla="*/ 0 w 61"/>
              <a:gd name="T1" fmla="*/ 1 h 74"/>
              <a:gd name="T2" fmla="*/ 1 w 61"/>
              <a:gd name="T3" fmla="*/ 2 h 74"/>
              <a:gd name="T4" fmla="*/ 1 w 61"/>
              <a:gd name="T5" fmla="*/ 1 h 74"/>
              <a:gd name="T6" fmla="*/ 1 w 61"/>
              <a:gd name="T7" fmla="*/ 0 h 74"/>
              <a:gd name="T8" fmla="*/ 0 w 61"/>
              <a:gd name="T9" fmla="*/ 1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"/>
              <a:gd name="T16" fmla="*/ 0 h 74"/>
              <a:gd name="T17" fmla="*/ 61 w 61"/>
              <a:gd name="T18" fmla="*/ 74 h 7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" h="74">
                <a:moveTo>
                  <a:pt x="0" y="39"/>
                </a:moveTo>
                <a:lnTo>
                  <a:pt x="48" y="74"/>
                </a:lnTo>
                <a:lnTo>
                  <a:pt x="61" y="38"/>
                </a:lnTo>
                <a:lnTo>
                  <a:pt x="52" y="0"/>
                </a:lnTo>
                <a:lnTo>
                  <a:pt x="0" y="3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2" name="Freeform 341">
            <a:extLst>
              <a:ext uri="{FF2B5EF4-FFF2-40B4-BE49-F238E27FC236}">
                <a16:creationId xmlns:a16="http://schemas.microsoft.com/office/drawing/2014/main" xmlns="" id="{4BB2B73F-2CF1-4ED3-94A8-4BA5D6E5CCD5}"/>
              </a:ext>
            </a:extLst>
          </p:cNvPr>
          <p:cNvSpPr>
            <a:spLocks/>
          </p:cNvSpPr>
          <p:nvPr/>
        </p:nvSpPr>
        <p:spPr bwMode="auto">
          <a:xfrm>
            <a:off x="2982631" y="2625455"/>
            <a:ext cx="200482" cy="329374"/>
          </a:xfrm>
          <a:custGeom>
            <a:avLst/>
            <a:gdLst>
              <a:gd name="T0" fmla="*/ 0 w 416"/>
              <a:gd name="T1" fmla="*/ 2 h 726"/>
              <a:gd name="T2" fmla="*/ 1 w 416"/>
              <a:gd name="T3" fmla="*/ 1 h 726"/>
              <a:gd name="T4" fmla="*/ 2 w 416"/>
              <a:gd name="T5" fmla="*/ 2 h 726"/>
              <a:gd name="T6" fmla="*/ 3 w 416"/>
              <a:gd name="T7" fmla="*/ 3 h 726"/>
              <a:gd name="T8" fmla="*/ 5 w 416"/>
              <a:gd name="T9" fmla="*/ 2 h 726"/>
              <a:gd name="T10" fmla="*/ 5 w 416"/>
              <a:gd name="T11" fmla="*/ 0 h 726"/>
              <a:gd name="T12" fmla="*/ 7 w 416"/>
              <a:gd name="T13" fmla="*/ 0 h 726"/>
              <a:gd name="T14" fmla="*/ 8 w 416"/>
              <a:gd name="T15" fmla="*/ 1 h 726"/>
              <a:gd name="T16" fmla="*/ 7 w 416"/>
              <a:gd name="T17" fmla="*/ 2 h 726"/>
              <a:gd name="T18" fmla="*/ 7 w 416"/>
              <a:gd name="T19" fmla="*/ 3 h 726"/>
              <a:gd name="T20" fmla="*/ 9 w 416"/>
              <a:gd name="T21" fmla="*/ 4 h 726"/>
              <a:gd name="T22" fmla="*/ 8 w 416"/>
              <a:gd name="T23" fmla="*/ 5 h 726"/>
              <a:gd name="T24" fmla="*/ 9 w 416"/>
              <a:gd name="T25" fmla="*/ 7 h 726"/>
              <a:gd name="T26" fmla="*/ 8 w 416"/>
              <a:gd name="T27" fmla="*/ 9 h 726"/>
              <a:gd name="T28" fmla="*/ 10 w 416"/>
              <a:gd name="T29" fmla="*/ 13 h 726"/>
              <a:gd name="T30" fmla="*/ 6 w 416"/>
              <a:gd name="T31" fmla="*/ 16 h 726"/>
              <a:gd name="T32" fmla="*/ 2 w 416"/>
              <a:gd name="T33" fmla="*/ 17 h 726"/>
              <a:gd name="T34" fmla="*/ 2 w 416"/>
              <a:gd name="T35" fmla="*/ 16 h 726"/>
              <a:gd name="T36" fmla="*/ 1 w 416"/>
              <a:gd name="T37" fmla="*/ 16 h 726"/>
              <a:gd name="T38" fmla="*/ 1 w 416"/>
              <a:gd name="T39" fmla="*/ 12 h 726"/>
              <a:gd name="T40" fmla="*/ 4 w 416"/>
              <a:gd name="T41" fmla="*/ 9 h 726"/>
              <a:gd name="T42" fmla="*/ 3 w 416"/>
              <a:gd name="T43" fmla="*/ 7 h 726"/>
              <a:gd name="T44" fmla="*/ 3 w 416"/>
              <a:gd name="T45" fmla="*/ 4 h 726"/>
              <a:gd name="T46" fmla="*/ 0 w 416"/>
              <a:gd name="T47" fmla="*/ 2 h 72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16"/>
              <a:gd name="T73" fmla="*/ 0 h 726"/>
              <a:gd name="T74" fmla="*/ 416 w 416"/>
              <a:gd name="T75" fmla="*/ 726 h 72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16" h="726">
                <a:moveTo>
                  <a:pt x="0" y="76"/>
                </a:moveTo>
                <a:lnTo>
                  <a:pt x="27" y="55"/>
                </a:lnTo>
                <a:lnTo>
                  <a:pt x="72" y="97"/>
                </a:lnTo>
                <a:lnTo>
                  <a:pt x="151" y="105"/>
                </a:lnTo>
                <a:lnTo>
                  <a:pt x="196" y="79"/>
                </a:lnTo>
                <a:lnTo>
                  <a:pt x="208" y="17"/>
                </a:lnTo>
                <a:lnTo>
                  <a:pt x="284" y="0"/>
                </a:lnTo>
                <a:lnTo>
                  <a:pt x="324" y="25"/>
                </a:lnTo>
                <a:lnTo>
                  <a:pt x="319" y="76"/>
                </a:lnTo>
                <a:lnTo>
                  <a:pt x="303" y="126"/>
                </a:lnTo>
                <a:lnTo>
                  <a:pt x="362" y="190"/>
                </a:lnTo>
                <a:lnTo>
                  <a:pt x="325" y="236"/>
                </a:lnTo>
                <a:lnTo>
                  <a:pt x="365" y="316"/>
                </a:lnTo>
                <a:lnTo>
                  <a:pt x="353" y="387"/>
                </a:lnTo>
                <a:lnTo>
                  <a:pt x="416" y="537"/>
                </a:lnTo>
                <a:lnTo>
                  <a:pt x="269" y="680"/>
                </a:lnTo>
                <a:lnTo>
                  <a:pt x="94" y="726"/>
                </a:lnTo>
                <a:lnTo>
                  <a:pt x="83" y="697"/>
                </a:lnTo>
                <a:lnTo>
                  <a:pt x="27" y="674"/>
                </a:lnTo>
                <a:lnTo>
                  <a:pt x="20" y="533"/>
                </a:lnTo>
                <a:lnTo>
                  <a:pt x="189" y="381"/>
                </a:lnTo>
                <a:lnTo>
                  <a:pt x="134" y="306"/>
                </a:lnTo>
                <a:lnTo>
                  <a:pt x="112" y="155"/>
                </a:lnTo>
                <a:lnTo>
                  <a:pt x="0" y="7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3" name="Freeform 342">
            <a:extLst>
              <a:ext uri="{FF2B5EF4-FFF2-40B4-BE49-F238E27FC236}">
                <a16:creationId xmlns:a16="http://schemas.microsoft.com/office/drawing/2014/main" xmlns="" id="{84A6E6D3-5673-40FE-AC26-2744FD4B5528}"/>
              </a:ext>
            </a:extLst>
          </p:cNvPr>
          <p:cNvSpPr>
            <a:spLocks/>
          </p:cNvSpPr>
          <p:nvPr/>
        </p:nvSpPr>
        <p:spPr bwMode="auto">
          <a:xfrm>
            <a:off x="2524387" y="3199870"/>
            <a:ext cx="230807" cy="219583"/>
          </a:xfrm>
          <a:custGeom>
            <a:avLst/>
            <a:gdLst>
              <a:gd name="T0" fmla="*/ 0 w 482"/>
              <a:gd name="T1" fmla="*/ 3 h 484"/>
              <a:gd name="T2" fmla="*/ 0 w 482"/>
              <a:gd name="T3" fmla="*/ 4 h 484"/>
              <a:gd name="T4" fmla="*/ 3 w 482"/>
              <a:gd name="T5" fmla="*/ 5 h 484"/>
              <a:gd name="T6" fmla="*/ 2 w 482"/>
              <a:gd name="T7" fmla="*/ 6 h 484"/>
              <a:gd name="T8" fmla="*/ 3 w 482"/>
              <a:gd name="T9" fmla="*/ 6 h 484"/>
              <a:gd name="T10" fmla="*/ 3 w 482"/>
              <a:gd name="T11" fmla="*/ 8 h 484"/>
              <a:gd name="T12" fmla="*/ 3 w 482"/>
              <a:gd name="T13" fmla="*/ 10 h 484"/>
              <a:gd name="T14" fmla="*/ 5 w 482"/>
              <a:gd name="T15" fmla="*/ 11 h 484"/>
              <a:gd name="T16" fmla="*/ 5 w 482"/>
              <a:gd name="T17" fmla="*/ 11 h 484"/>
              <a:gd name="T18" fmla="*/ 7 w 482"/>
              <a:gd name="T19" fmla="*/ 11 h 484"/>
              <a:gd name="T20" fmla="*/ 7 w 482"/>
              <a:gd name="T21" fmla="*/ 10 h 484"/>
              <a:gd name="T22" fmla="*/ 8 w 482"/>
              <a:gd name="T23" fmla="*/ 10 h 484"/>
              <a:gd name="T24" fmla="*/ 9 w 482"/>
              <a:gd name="T25" fmla="*/ 10 h 484"/>
              <a:gd name="T26" fmla="*/ 11 w 482"/>
              <a:gd name="T27" fmla="*/ 9 h 484"/>
              <a:gd name="T28" fmla="*/ 10 w 482"/>
              <a:gd name="T29" fmla="*/ 8 h 484"/>
              <a:gd name="T30" fmla="*/ 10 w 482"/>
              <a:gd name="T31" fmla="*/ 7 h 484"/>
              <a:gd name="T32" fmla="*/ 9 w 482"/>
              <a:gd name="T33" fmla="*/ 6 h 484"/>
              <a:gd name="T34" fmla="*/ 11 w 482"/>
              <a:gd name="T35" fmla="*/ 5 h 484"/>
              <a:gd name="T36" fmla="*/ 11 w 482"/>
              <a:gd name="T37" fmla="*/ 3 h 484"/>
              <a:gd name="T38" fmla="*/ 9 w 482"/>
              <a:gd name="T39" fmla="*/ 2 h 484"/>
              <a:gd name="T40" fmla="*/ 9 w 482"/>
              <a:gd name="T41" fmla="*/ 2 h 484"/>
              <a:gd name="T42" fmla="*/ 7 w 482"/>
              <a:gd name="T43" fmla="*/ 0 h 484"/>
              <a:gd name="T44" fmla="*/ 6 w 482"/>
              <a:gd name="T45" fmla="*/ 0 h 484"/>
              <a:gd name="T46" fmla="*/ 5 w 482"/>
              <a:gd name="T47" fmla="*/ 2 h 484"/>
              <a:gd name="T48" fmla="*/ 3 w 482"/>
              <a:gd name="T49" fmla="*/ 2 h 484"/>
              <a:gd name="T50" fmla="*/ 3 w 482"/>
              <a:gd name="T51" fmla="*/ 3 h 484"/>
              <a:gd name="T52" fmla="*/ 0 w 482"/>
              <a:gd name="T53" fmla="*/ 3 h 4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82"/>
              <a:gd name="T82" fmla="*/ 0 h 484"/>
              <a:gd name="T83" fmla="*/ 482 w 482"/>
              <a:gd name="T84" fmla="*/ 484 h 48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82" h="484">
                <a:moveTo>
                  <a:pt x="0" y="147"/>
                </a:moveTo>
                <a:lnTo>
                  <a:pt x="15" y="189"/>
                </a:lnTo>
                <a:lnTo>
                  <a:pt x="115" y="219"/>
                </a:lnTo>
                <a:lnTo>
                  <a:pt x="96" y="242"/>
                </a:lnTo>
                <a:lnTo>
                  <a:pt x="135" y="275"/>
                </a:lnTo>
                <a:lnTo>
                  <a:pt x="150" y="327"/>
                </a:lnTo>
                <a:lnTo>
                  <a:pt x="107" y="430"/>
                </a:lnTo>
                <a:lnTo>
                  <a:pt x="228" y="472"/>
                </a:lnTo>
                <a:lnTo>
                  <a:pt x="240" y="477"/>
                </a:lnTo>
                <a:lnTo>
                  <a:pt x="297" y="484"/>
                </a:lnTo>
                <a:lnTo>
                  <a:pt x="297" y="444"/>
                </a:lnTo>
                <a:lnTo>
                  <a:pt x="330" y="421"/>
                </a:lnTo>
                <a:lnTo>
                  <a:pt x="408" y="448"/>
                </a:lnTo>
                <a:lnTo>
                  <a:pt x="456" y="407"/>
                </a:lnTo>
                <a:lnTo>
                  <a:pt x="430" y="348"/>
                </a:lnTo>
                <a:lnTo>
                  <a:pt x="441" y="293"/>
                </a:lnTo>
                <a:lnTo>
                  <a:pt x="402" y="261"/>
                </a:lnTo>
                <a:lnTo>
                  <a:pt x="456" y="195"/>
                </a:lnTo>
                <a:lnTo>
                  <a:pt x="482" y="123"/>
                </a:lnTo>
                <a:lnTo>
                  <a:pt x="410" y="92"/>
                </a:lnTo>
                <a:lnTo>
                  <a:pt x="392" y="84"/>
                </a:lnTo>
                <a:lnTo>
                  <a:pt x="280" y="0"/>
                </a:lnTo>
                <a:lnTo>
                  <a:pt x="244" y="15"/>
                </a:lnTo>
                <a:lnTo>
                  <a:pt x="197" y="96"/>
                </a:lnTo>
                <a:lnTo>
                  <a:pt x="104" y="81"/>
                </a:lnTo>
                <a:lnTo>
                  <a:pt x="122" y="143"/>
                </a:lnTo>
                <a:lnTo>
                  <a:pt x="0" y="14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4" name="Freeform 343">
            <a:extLst>
              <a:ext uri="{FF2B5EF4-FFF2-40B4-BE49-F238E27FC236}">
                <a16:creationId xmlns:a16="http://schemas.microsoft.com/office/drawing/2014/main" xmlns="" id="{673D6A43-8C55-462D-B016-4CB73C22A6C1}"/>
              </a:ext>
            </a:extLst>
          </p:cNvPr>
          <p:cNvSpPr>
            <a:spLocks/>
          </p:cNvSpPr>
          <p:nvPr/>
        </p:nvSpPr>
        <p:spPr bwMode="auto">
          <a:xfrm>
            <a:off x="2763617" y="3403541"/>
            <a:ext cx="15163" cy="39779"/>
          </a:xfrm>
          <a:custGeom>
            <a:avLst/>
            <a:gdLst>
              <a:gd name="T0" fmla="*/ 0 w 31"/>
              <a:gd name="T1" fmla="*/ 1 h 89"/>
              <a:gd name="T2" fmla="*/ 1 w 31"/>
              <a:gd name="T3" fmla="*/ 2 h 89"/>
              <a:gd name="T4" fmla="*/ 1 w 31"/>
              <a:gd name="T5" fmla="*/ 0 h 89"/>
              <a:gd name="T6" fmla="*/ 0 w 31"/>
              <a:gd name="T7" fmla="*/ 1 h 89"/>
              <a:gd name="T8" fmla="*/ 0 60000 65536"/>
              <a:gd name="T9" fmla="*/ 0 60000 65536"/>
              <a:gd name="T10" fmla="*/ 0 60000 65536"/>
              <a:gd name="T11" fmla="*/ 0 60000 65536"/>
              <a:gd name="T12" fmla="*/ 0 w 31"/>
              <a:gd name="T13" fmla="*/ 0 h 89"/>
              <a:gd name="T14" fmla="*/ 31 w 31"/>
              <a:gd name="T15" fmla="*/ 89 h 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" h="89">
                <a:moveTo>
                  <a:pt x="0" y="46"/>
                </a:moveTo>
                <a:lnTo>
                  <a:pt x="28" y="89"/>
                </a:lnTo>
                <a:lnTo>
                  <a:pt x="31" y="0"/>
                </a:lnTo>
                <a:lnTo>
                  <a:pt x="0" y="4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5" name="Freeform 344">
            <a:extLst>
              <a:ext uri="{FF2B5EF4-FFF2-40B4-BE49-F238E27FC236}">
                <a16:creationId xmlns:a16="http://schemas.microsoft.com/office/drawing/2014/main" xmlns="" id="{03E4BC49-7A19-45BE-99E3-89E89D5D7E75}"/>
              </a:ext>
            </a:extLst>
          </p:cNvPr>
          <p:cNvSpPr>
            <a:spLocks/>
          </p:cNvSpPr>
          <p:nvPr/>
        </p:nvSpPr>
        <p:spPr bwMode="auto">
          <a:xfrm>
            <a:off x="2714760" y="3098035"/>
            <a:ext cx="161733" cy="194124"/>
          </a:xfrm>
          <a:custGeom>
            <a:avLst/>
            <a:gdLst>
              <a:gd name="T0" fmla="*/ 0 w 335"/>
              <a:gd name="T1" fmla="*/ 4 h 429"/>
              <a:gd name="T2" fmla="*/ 0 w 335"/>
              <a:gd name="T3" fmla="*/ 6 h 429"/>
              <a:gd name="T4" fmla="*/ 0 w 335"/>
              <a:gd name="T5" fmla="*/ 6 h 429"/>
              <a:gd name="T6" fmla="*/ 0 w 335"/>
              <a:gd name="T7" fmla="*/ 7 h 429"/>
              <a:gd name="T8" fmla="*/ 2 w 335"/>
              <a:gd name="T9" fmla="*/ 8 h 429"/>
              <a:gd name="T10" fmla="*/ 1 w 335"/>
              <a:gd name="T11" fmla="*/ 10 h 429"/>
              <a:gd name="T12" fmla="*/ 3 w 335"/>
              <a:gd name="T13" fmla="*/ 10 h 429"/>
              <a:gd name="T14" fmla="*/ 6 w 335"/>
              <a:gd name="T15" fmla="*/ 10 h 429"/>
              <a:gd name="T16" fmla="*/ 7 w 335"/>
              <a:gd name="T17" fmla="*/ 8 h 429"/>
              <a:gd name="T18" fmla="*/ 5 w 335"/>
              <a:gd name="T19" fmla="*/ 6 h 429"/>
              <a:gd name="T20" fmla="*/ 7 w 335"/>
              <a:gd name="T21" fmla="*/ 5 h 429"/>
              <a:gd name="T22" fmla="*/ 8 w 335"/>
              <a:gd name="T23" fmla="*/ 5 h 429"/>
              <a:gd name="T24" fmla="*/ 7 w 335"/>
              <a:gd name="T25" fmla="*/ 1 h 429"/>
              <a:gd name="T26" fmla="*/ 6 w 335"/>
              <a:gd name="T27" fmla="*/ 1 h 429"/>
              <a:gd name="T28" fmla="*/ 4 w 335"/>
              <a:gd name="T29" fmla="*/ 1 h 429"/>
              <a:gd name="T30" fmla="*/ 4 w 335"/>
              <a:gd name="T31" fmla="*/ 1 h 429"/>
              <a:gd name="T32" fmla="*/ 3 w 335"/>
              <a:gd name="T33" fmla="*/ 0 h 429"/>
              <a:gd name="T34" fmla="*/ 2 w 335"/>
              <a:gd name="T35" fmla="*/ 0 h 429"/>
              <a:gd name="T36" fmla="*/ 2 w 335"/>
              <a:gd name="T37" fmla="*/ 2 h 429"/>
              <a:gd name="T38" fmla="*/ 1 w 335"/>
              <a:gd name="T39" fmla="*/ 2 h 429"/>
              <a:gd name="T40" fmla="*/ 1 w 335"/>
              <a:gd name="T41" fmla="*/ 2 h 429"/>
              <a:gd name="T42" fmla="*/ 1 w 335"/>
              <a:gd name="T43" fmla="*/ 4 h 429"/>
              <a:gd name="T44" fmla="*/ 0 w 335"/>
              <a:gd name="T45" fmla="*/ 4 h 42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5"/>
              <a:gd name="T70" fmla="*/ 0 h 429"/>
              <a:gd name="T71" fmla="*/ 335 w 335"/>
              <a:gd name="T72" fmla="*/ 429 h 42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5" h="429">
                <a:moveTo>
                  <a:pt x="0" y="178"/>
                </a:moveTo>
                <a:lnTo>
                  <a:pt x="2" y="247"/>
                </a:lnTo>
                <a:lnTo>
                  <a:pt x="5" y="279"/>
                </a:lnTo>
                <a:lnTo>
                  <a:pt x="10" y="317"/>
                </a:lnTo>
                <a:lnTo>
                  <a:pt x="82" y="348"/>
                </a:lnTo>
                <a:lnTo>
                  <a:pt x="56" y="420"/>
                </a:lnTo>
                <a:lnTo>
                  <a:pt x="130" y="429"/>
                </a:lnTo>
                <a:lnTo>
                  <a:pt x="262" y="428"/>
                </a:lnTo>
                <a:lnTo>
                  <a:pt x="297" y="359"/>
                </a:lnTo>
                <a:lnTo>
                  <a:pt x="225" y="271"/>
                </a:lnTo>
                <a:lnTo>
                  <a:pt x="309" y="224"/>
                </a:lnTo>
                <a:lnTo>
                  <a:pt x="335" y="237"/>
                </a:lnTo>
                <a:lnTo>
                  <a:pt x="309" y="65"/>
                </a:lnTo>
                <a:lnTo>
                  <a:pt x="250" y="23"/>
                </a:lnTo>
                <a:lnTo>
                  <a:pt x="180" y="53"/>
                </a:lnTo>
                <a:lnTo>
                  <a:pt x="189" y="33"/>
                </a:lnTo>
                <a:lnTo>
                  <a:pt x="130" y="0"/>
                </a:lnTo>
                <a:lnTo>
                  <a:pt x="100" y="0"/>
                </a:lnTo>
                <a:lnTo>
                  <a:pt x="99" y="95"/>
                </a:lnTo>
                <a:lnTo>
                  <a:pt x="67" y="69"/>
                </a:lnTo>
                <a:lnTo>
                  <a:pt x="45" y="99"/>
                </a:lnTo>
                <a:lnTo>
                  <a:pt x="41" y="156"/>
                </a:lnTo>
                <a:lnTo>
                  <a:pt x="0" y="17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6" name="Freeform 345">
            <a:extLst>
              <a:ext uri="{FF2B5EF4-FFF2-40B4-BE49-F238E27FC236}">
                <a16:creationId xmlns:a16="http://schemas.microsoft.com/office/drawing/2014/main" xmlns="" id="{E0D62113-EB39-44AE-9B92-AD95D2A70161}"/>
              </a:ext>
            </a:extLst>
          </p:cNvPr>
          <p:cNvSpPr>
            <a:spLocks/>
          </p:cNvSpPr>
          <p:nvPr/>
        </p:nvSpPr>
        <p:spPr bwMode="auto">
          <a:xfrm>
            <a:off x="2975893" y="3433773"/>
            <a:ext cx="114561" cy="125703"/>
          </a:xfrm>
          <a:custGeom>
            <a:avLst/>
            <a:gdLst>
              <a:gd name="T0" fmla="*/ 0 w 241"/>
              <a:gd name="T1" fmla="*/ 3 h 276"/>
              <a:gd name="T2" fmla="*/ 1 w 241"/>
              <a:gd name="T3" fmla="*/ 1 h 276"/>
              <a:gd name="T4" fmla="*/ 3 w 241"/>
              <a:gd name="T5" fmla="*/ 1 h 276"/>
              <a:gd name="T6" fmla="*/ 5 w 241"/>
              <a:gd name="T7" fmla="*/ 1 h 276"/>
              <a:gd name="T8" fmla="*/ 5 w 241"/>
              <a:gd name="T9" fmla="*/ 0 h 276"/>
              <a:gd name="T10" fmla="*/ 5 w 241"/>
              <a:gd name="T11" fmla="*/ 1 h 276"/>
              <a:gd name="T12" fmla="*/ 4 w 241"/>
              <a:gd name="T13" fmla="*/ 1 h 276"/>
              <a:gd name="T14" fmla="*/ 3 w 241"/>
              <a:gd name="T15" fmla="*/ 2 h 276"/>
              <a:gd name="T16" fmla="*/ 2 w 241"/>
              <a:gd name="T17" fmla="*/ 1 h 276"/>
              <a:gd name="T18" fmla="*/ 3 w 241"/>
              <a:gd name="T19" fmla="*/ 3 h 276"/>
              <a:gd name="T20" fmla="*/ 2 w 241"/>
              <a:gd name="T21" fmla="*/ 4 h 276"/>
              <a:gd name="T22" fmla="*/ 3 w 241"/>
              <a:gd name="T23" fmla="*/ 4 h 276"/>
              <a:gd name="T24" fmla="*/ 3 w 241"/>
              <a:gd name="T25" fmla="*/ 5 h 276"/>
              <a:gd name="T26" fmla="*/ 2 w 241"/>
              <a:gd name="T27" fmla="*/ 5 h 276"/>
              <a:gd name="T28" fmla="*/ 3 w 241"/>
              <a:gd name="T29" fmla="*/ 7 h 276"/>
              <a:gd name="T30" fmla="*/ 1 w 241"/>
              <a:gd name="T31" fmla="*/ 6 h 276"/>
              <a:gd name="T32" fmla="*/ 1 w 241"/>
              <a:gd name="T33" fmla="*/ 5 h 276"/>
              <a:gd name="T34" fmla="*/ 3 w 241"/>
              <a:gd name="T35" fmla="*/ 4 h 276"/>
              <a:gd name="T36" fmla="*/ 1 w 241"/>
              <a:gd name="T37" fmla="*/ 4 h 276"/>
              <a:gd name="T38" fmla="*/ 0 w 241"/>
              <a:gd name="T39" fmla="*/ 3 h 27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41"/>
              <a:gd name="T61" fmla="*/ 0 h 276"/>
              <a:gd name="T62" fmla="*/ 241 w 241"/>
              <a:gd name="T63" fmla="*/ 276 h 27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41" h="276">
                <a:moveTo>
                  <a:pt x="0" y="110"/>
                </a:moveTo>
                <a:lnTo>
                  <a:pt x="36" y="47"/>
                </a:lnTo>
                <a:lnTo>
                  <a:pt x="111" y="23"/>
                </a:lnTo>
                <a:lnTo>
                  <a:pt x="206" y="26"/>
                </a:lnTo>
                <a:lnTo>
                  <a:pt x="241" y="0"/>
                </a:lnTo>
                <a:lnTo>
                  <a:pt x="227" y="57"/>
                </a:lnTo>
                <a:lnTo>
                  <a:pt x="162" y="45"/>
                </a:lnTo>
                <a:lnTo>
                  <a:pt x="131" y="93"/>
                </a:lnTo>
                <a:lnTo>
                  <a:pt x="98" y="66"/>
                </a:lnTo>
                <a:lnTo>
                  <a:pt x="121" y="141"/>
                </a:lnTo>
                <a:lnTo>
                  <a:pt x="90" y="154"/>
                </a:lnTo>
                <a:lnTo>
                  <a:pt x="151" y="187"/>
                </a:lnTo>
                <a:lnTo>
                  <a:pt x="151" y="214"/>
                </a:lnTo>
                <a:lnTo>
                  <a:pt x="100" y="223"/>
                </a:lnTo>
                <a:lnTo>
                  <a:pt x="116" y="276"/>
                </a:lnTo>
                <a:lnTo>
                  <a:pt x="59" y="258"/>
                </a:lnTo>
                <a:lnTo>
                  <a:pt x="42" y="208"/>
                </a:lnTo>
                <a:lnTo>
                  <a:pt x="117" y="189"/>
                </a:lnTo>
                <a:lnTo>
                  <a:pt x="42" y="181"/>
                </a:lnTo>
                <a:lnTo>
                  <a:pt x="0" y="11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7" name="Freeform 346">
            <a:extLst>
              <a:ext uri="{FF2B5EF4-FFF2-40B4-BE49-F238E27FC236}">
                <a16:creationId xmlns:a16="http://schemas.microsoft.com/office/drawing/2014/main" xmlns="" id="{97A36EA5-BF35-44F3-94C3-A5B99EA93465}"/>
              </a:ext>
            </a:extLst>
          </p:cNvPr>
          <p:cNvSpPr>
            <a:spLocks/>
          </p:cNvSpPr>
          <p:nvPr/>
        </p:nvSpPr>
        <p:spPr bwMode="auto">
          <a:xfrm>
            <a:off x="3038227" y="3580162"/>
            <a:ext cx="52226" cy="7956"/>
          </a:xfrm>
          <a:custGeom>
            <a:avLst/>
            <a:gdLst>
              <a:gd name="T0" fmla="*/ 0 w 112"/>
              <a:gd name="T1" fmla="*/ 0 h 19"/>
              <a:gd name="T2" fmla="*/ 0 w 112"/>
              <a:gd name="T3" fmla="*/ 0 h 19"/>
              <a:gd name="T4" fmla="*/ 2 w 112"/>
              <a:gd name="T5" fmla="*/ 0 h 19"/>
              <a:gd name="T6" fmla="*/ 1 w 112"/>
              <a:gd name="T7" fmla="*/ 0 h 19"/>
              <a:gd name="T8" fmla="*/ 0 w 112"/>
              <a:gd name="T9" fmla="*/ 0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"/>
              <a:gd name="T16" fmla="*/ 0 h 19"/>
              <a:gd name="T17" fmla="*/ 112 w 112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" h="19">
                <a:moveTo>
                  <a:pt x="0" y="19"/>
                </a:moveTo>
                <a:lnTo>
                  <a:pt x="10" y="0"/>
                </a:lnTo>
                <a:lnTo>
                  <a:pt x="112" y="19"/>
                </a:lnTo>
                <a:lnTo>
                  <a:pt x="34" y="19"/>
                </a:lnTo>
                <a:lnTo>
                  <a:pt x="0" y="1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8" name="Freeform 347">
            <a:extLst>
              <a:ext uri="{FF2B5EF4-FFF2-40B4-BE49-F238E27FC236}">
                <a16:creationId xmlns:a16="http://schemas.microsoft.com/office/drawing/2014/main" xmlns="" id="{D60A180B-D39E-4336-96B2-806700C0E1F6}"/>
              </a:ext>
            </a:extLst>
          </p:cNvPr>
          <p:cNvSpPr>
            <a:spLocks/>
          </p:cNvSpPr>
          <p:nvPr/>
        </p:nvSpPr>
        <p:spPr bwMode="auto">
          <a:xfrm>
            <a:off x="2901765" y="3266700"/>
            <a:ext cx="121300" cy="70012"/>
          </a:xfrm>
          <a:custGeom>
            <a:avLst/>
            <a:gdLst>
              <a:gd name="T0" fmla="*/ 0 w 254"/>
              <a:gd name="T1" fmla="*/ 2 h 157"/>
              <a:gd name="T2" fmla="*/ 1 w 254"/>
              <a:gd name="T3" fmla="*/ 1 h 157"/>
              <a:gd name="T4" fmla="*/ 2 w 254"/>
              <a:gd name="T5" fmla="*/ 1 h 157"/>
              <a:gd name="T6" fmla="*/ 4 w 254"/>
              <a:gd name="T7" fmla="*/ 0 h 157"/>
              <a:gd name="T8" fmla="*/ 5 w 254"/>
              <a:gd name="T9" fmla="*/ 0 h 157"/>
              <a:gd name="T10" fmla="*/ 6 w 254"/>
              <a:gd name="T11" fmla="*/ 1 h 157"/>
              <a:gd name="T12" fmla="*/ 3 w 254"/>
              <a:gd name="T13" fmla="*/ 3 h 157"/>
              <a:gd name="T14" fmla="*/ 2 w 254"/>
              <a:gd name="T15" fmla="*/ 3 h 157"/>
              <a:gd name="T16" fmla="*/ 0 w 254"/>
              <a:gd name="T17" fmla="*/ 2 h 1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4"/>
              <a:gd name="T28" fmla="*/ 0 h 157"/>
              <a:gd name="T29" fmla="*/ 254 w 254"/>
              <a:gd name="T30" fmla="*/ 157 h 1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4" h="157">
                <a:moveTo>
                  <a:pt x="0" y="93"/>
                </a:moveTo>
                <a:lnTo>
                  <a:pt x="39" y="25"/>
                </a:lnTo>
                <a:lnTo>
                  <a:pt x="89" y="44"/>
                </a:lnTo>
                <a:lnTo>
                  <a:pt x="178" y="0"/>
                </a:lnTo>
                <a:lnTo>
                  <a:pt x="230" y="9"/>
                </a:lnTo>
                <a:lnTo>
                  <a:pt x="254" y="34"/>
                </a:lnTo>
                <a:lnTo>
                  <a:pt x="154" y="139"/>
                </a:lnTo>
                <a:lnTo>
                  <a:pt x="73" y="157"/>
                </a:lnTo>
                <a:lnTo>
                  <a:pt x="0" y="9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9" name="Freeform 348">
            <a:extLst>
              <a:ext uri="{FF2B5EF4-FFF2-40B4-BE49-F238E27FC236}">
                <a16:creationId xmlns:a16="http://schemas.microsoft.com/office/drawing/2014/main" xmlns="" id="{7AC1913D-0F26-4790-B0B8-E3F8299C49E3}"/>
              </a:ext>
            </a:extLst>
          </p:cNvPr>
          <p:cNvSpPr>
            <a:spLocks/>
          </p:cNvSpPr>
          <p:nvPr/>
        </p:nvSpPr>
        <p:spPr bwMode="auto">
          <a:xfrm>
            <a:off x="3855318" y="3570615"/>
            <a:ext cx="535742" cy="587145"/>
          </a:xfrm>
          <a:custGeom>
            <a:avLst/>
            <a:gdLst>
              <a:gd name="T0" fmla="*/ 0 w 1118"/>
              <a:gd name="T1" fmla="*/ 14 h 1294"/>
              <a:gd name="T2" fmla="*/ 1 w 1118"/>
              <a:gd name="T3" fmla="*/ 13 h 1294"/>
              <a:gd name="T4" fmla="*/ 3 w 1118"/>
              <a:gd name="T5" fmla="*/ 13 h 1294"/>
              <a:gd name="T6" fmla="*/ 1 w 1118"/>
              <a:gd name="T7" fmla="*/ 10 h 1294"/>
              <a:gd name="T8" fmla="*/ 2 w 1118"/>
              <a:gd name="T9" fmla="*/ 9 h 1294"/>
              <a:gd name="T10" fmla="*/ 3 w 1118"/>
              <a:gd name="T11" fmla="*/ 9 h 1294"/>
              <a:gd name="T12" fmla="*/ 6 w 1118"/>
              <a:gd name="T13" fmla="*/ 6 h 1294"/>
              <a:gd name="T14" fmla="*/ 6 w 1118"/>
              <a:gd name="T15" fmla="*/ 5 h 1294"/>
              <a:gd name="T16" fmla="*/ 6 w 1118"/>
              <a:gd name="T17" fmla="*/ 4 h 1294"/>
              <a:gd name="T18" fmla="*/ 5 w 1118"/>
              <a:gd name="T19" fmla="*/ 3 h 1294"/>
              <a:gd name="T20" fmla="*/ 5 w 1118"/>
              <a:gd name="T21" fmla="*/ 1 h 1294"/>
              <a:gd name="T22" fmla="*/ 8 w 1118"/>
              <a:gd name="T23" fmla="*/ 1 h 1294"/>
              <a:gd name="T24" fmla="*/ 9 w 1118"/>
              <a:gd name="T25" fmla="*/ 1 h 1294"/>
              <a:gd name="T26" fmla="*/ 10 w 1118"/>
              <a:gd name="T27" fmla="*/ 0 h 1294"/>
              <a:gd name="T28" fmla="*/ 11 w 1118"/>
              <a:gd name="T29" fmla="*/ 1 h 1294"/>
              <a:gd name="T30" fmla="*/ 10 w 1118"/>
              <a:gd name="T31" fmla="*/ 2 h 1294"/>
              <a:gd name="T32" fmla="*/ 10 w 1118"/>
              <a:gd name="T33" fmla="*/ 4 h 1294"/>
              <a:gd name="T34" fmla="*/ 9 w 1118"/>
              <a:gd name="T35" fmla="*/ 4 h 1294"/>
              <a:gd name="T36" fmla="*/ 10 w 1118"/>
              <a:gd name="T37" fmla="*/ 6 h 1294"/>
              <a:gd name="T38" fmla="*/ 11 w 1118"/>
              <a:gd name="T39" fmla="*/ 7 h 1294"/>
              <a:gd name="T40" fmla="*/ 11 w 1118"/>
              <a:gd name="T41" fmla="*/ 8 h 1294"/>
              <a:gd name="T42" fmla="*/ 13 w 1118"/>
              <a:gd name="T43" fmla="*/ 10 h 1294"/>
              <a:gd name="T44" fmla="*/ 17 w 1118"/>
              <a:gd name="T45" fmla="*/ 11 h 1294"/>
              <a:gd name="T46" fmla="*/ 18 w 1118"/>
              <a:gd name="T47" fmla="*/ 9 h 1294"/>
              <a:gd name="T48" fmla="*/ 18 w 1118"/>
              <a:gd name="T49" fmla="*/ 9 h 1294"/>
              <a:gd name="T50" fmla="*/ 18 w 1118"/>
              <a:gd name="T51" fmla="*/ 10 h 1294"/>
              <a:gd name="T52" fmla="*/ 18 w 1118"/>
              <a:gd name="T53" fmla="*/ 11 h 1294"/>
              <a:gd name="T54" fmla="*/ 21 w 1118"/>
              <a:gd name="T55" fmla="*/ 10 h 1294"/>
              <a:gd name="T56" fmla="*/ 21 w 1118"/>
              <a:gd name="T57" fmla="*/ 9 h 1294"/>
              <a:gd name="T58" fmla="*/ 24 w 1118"/>
              <a:gd name="T59" fmla="*/ 7 h 1294"/>
              <a:gd name="T60" fmla="*/ 25 w 1118"/>
              <a:gd name="T61" fmla="*/ 9 h 1294"/>
              <a:gd name="T62" fmla="*/ 26 w 1118"/>
              <a:gd name="T63" fmla="*/ 9 h 1294"/>
              <a:gd name="T64" fmla="*/ 25 w 1118"/>
              <a:gd name="T65" fmla="*/ 10 h 1294"/>
              <a:gd name="T66" fmla="*/ 24 w 1118"/>
              <a:gd name="T67" fmla="*/ 11 h 1294"/>
              <a:gd name="T68" fmla="*/ 22 w 1118"/>
              <a:gd name="T69" fmla="*/ 15 h 1294"/>
              <a:gd name="T70" fmla="*/ 21 w 1118"/>
              <a:gd name="T71" fmla="*/ 14 h 1294"/>
              <a:gd name="T72" fmla="*/ 21 w 1118"/>
              <a:gd name="T73" fmla="*/ 14 h 1294"/>
              <a:gd name="T74" fmla="*/ 20 w 1118"/>
              <a:gd name="T75" fmla="*/ 13 h 1294"/>
              <a:gd name="T76" fmla="*/ 21 w 1118"/>
              <a:gd name="T77" fmla="*/ 12 h 1294"/>
              <a:gd name="T78" fmla="*/ 19 w 1118"/>
              <a:gd name="T79" fmla="*/ 12 h 1294"/>
              <a:gd name="T80" fmla="*/ 18 w 1118"/>
              <a:gd name="T81" fmla="*/ 11 h 1294"/>
              <a:gd name="T82" fmla="*/ 18 w 1118"/>
              <a:gd name="T83" fmla="*/ 11 h 1294"/>
              <a:gd name="T84" fmla="*/ 18 w 1118"/>
              <a:gd name="T85" fmla="*/ 12 h 1294"/>
              <a:gd name="T86" fmla="*/ 17 w 1118"/>
              <a:gd name="T87" fmla="*/ 13 h 1294"/>
              <a:gd name="T88" fmla="*/ 18 w 1118"/>
              <a:gd name="T89" fmla="*/ 13 h 1294"/>
              <a:gd name="T90" fmla="*/ 18 w 1118"/>
              <a:gd name="T91" fmla="*/ 16 h 1294"/>
              <a:gd name="T92" fmla="*/ 18 w 1118"/>
              <a:gd name="T93" fmla="*/ 15 h 1294"/>
              <a:gd name="T94" fmla="*/ 16 w 1118"/>
              <a:gd name="T95" fmla="*/ 18 h 1294"/>
              <a:gd name="T96" fmla="*/ 11 w 1118"/>
              <a:gd name="T97" fmla="*/ 22 h 1294"/>
              <a:gd name="T98" fmla="*/ 10 w 1118"/>
              <a:gd name="T99" fmla="*/ 28 h 1294"/>
              <a:gd name="T100" fmla="*/ 8 w 1118"/>
              <a:gd name="T101" fmla="*/ 30 h 1294"/>
              <a:gd name="T102" fmla="*/ 6 w 1118"/>
              <a:gd name="T103" fmla="*/ 26 h 1294"/>
              <a:gd name="T104" fmla="*/ 5 w 1118"/>
              <a:gd name="T105" fmla="*/ 22 h 1294"/>
              <a:gd name="T106" fmla="*/ 5 w 1118"/>
              <a:gd name="T107" fmla="*/ 21 h 1294"/>
              <a:gd name="T108" fmla="*/ 4 w 1118"/>
              <a:gd name="T109" fmla="*/ 15 h 1294"/>
              <a:gd name="T110" fmla="*/ 4 w 1118"/>
              <a:gd name="T111" fmla="*/ 15 h 1294"/>
              <a:gd name="T112" fmla="*/ 3 w 1118"/>
              <a:gd name="T113" fmla="*/ 16 h 1294"/>
              <a:gd name="T114" fmla="*/ 2 w 1118"/>
              <a:gd name="T115" fmla="*/ 17 h 1294"/>
              <a:gd name="T116" fmla="*/ 1 w 1118"/>
              <a:gd name="T117" fmla="*/ 15 h 1294"/>
              <a:gd name="T118" fmla="*/ 2 w 1118"/>
              <a:gd name="T119" fmla="*/ 14 h 1294"/>
              <a:gd name="T120" fmla="*/ 1 w 1118"/>
              <a:gd name="T121" fmla="*/ 15 h 1294"/>
              <a:gd name="T122" fmla="*/ 0 w 1118"/>
              <a:gd name="T123" fmla="*/ 14 h 1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18"/>
              <a:gd name="T187" fmla="*/ 0 h 1294"/>
              <a:gd name="T188" fmla="*/ 1118 w 1118"/>
              <a:gd name="T189" fmla="*/ 1294 h 1294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18" h="1294">
                <a:moveTo>
                  <a:pt x="0" y="588"/>
                </a:moveTo>
                <a:lnTo>
                  <a:pt x="31" y="560"/>
                </a:lnTo>
                <a:lnTo>
                  <a:pt x="116" y="560"/>
                </a:lnTo>
                <a:lnTo>
                  <a:pt x="55" y="424"/>
                </a:lnTo>
                <a:lnTo>
                  <a:pt x="93" y="387"/>
                </a:lnTo>
                <a:lnTo>
                  <a:pt x="141" y="392"/>
                </a:lnTo>
                <a:lnTo>
                  <a:pt x="257" y="243"/>
                </a:lnTo>
                <a:lnTo>
                  <a:pt x="250" y="204"/>
                </a:lnTo>
                <a:lnTo>
                  <a:pt x="277" y="180"/>
                </a:lnTo>
                <a:lnTo>
                  <a:pt x="228" y="134"/>
                </a:lnTo>
                <a:lnTo>
                  <a:pt x="226" y="62"/>
                </a:lnTo>
                <a:lnTo>
                  <a:pt x="336" y="62"/>
                </a:lnTo>
                <a:lnTo>
                  <a:pt x="365" y="27"/>
                </a:lnTo>
                <a:lnTo>
                  <a:pt x="427" y="0"/>
                </a:lnTo>
                <a:lnTo>
                  <a:pt x="467" y="25"/>
                </a:lnTo>
                <a:lnTo>
                  <a:pt x="414" y="98"/>
                </a:lnTo>
                <a:lnTo>
                  <a:pt x="438" y="161"/>
                </a:lnTo>
                <a:lnTo>
                  <a:pt x="399" y="170"/>
                </a:lnTo>
                <a:lnTo>
                  <a:pt x="416" y="247"/>
                </a:lnTo>
                <a:lnTo>
                  <a:pt x="498" y="278"/>
                </a:lnTo>
                <a:lnTo>
                  <a:pt x="459" y="350"/>
                </a:lnTo>
                <a:lnTo>
                  <a:pt x="561" y="419"/>
                </a:lnTo>
                <a:lnTo>
                  <a:pt x="761" y="462"/>
                </a:lnTo>
                <a:lnTo>
                  <a:pt x="764" y="395"/>
                </a:lnTo>
                <a:lnTo>
                  <a:pt x="789" y="387"/>
                </a:lnTo>
                <a:lnTo>
                  <a:pt x="794" y="420"/>
                </a:lnTo>
                <a:lnTo>
                  <a:pt x="810" y="449"/>
                </a:lnTo>
                <a:lnTo>
                  <a:pt x="915" y="437"/>
                </a:lnTo>
                <a:lnTo>
                  <a:pt x="906" y="396"/>
                </a:lnTo>
                <a:lnTo>
                  <a:pt x="1067" y="315"/>
                </a:lnTo>
                <a:lnTo>
                  <a:pt x="1079" y="364"/>
                </a:lnTo>
                <a:lnTo>
                  <a:pt x="1118" y="382"/>
                </a:lnTo>
                <a:lnTo>
                  <a:pt x="1103" y="430"/>
                </a:lnTo>
                <a:lnTo>
                  <a:pt x="1036" y="458"/>
                </a:lnTo>
                <a:lnTo>
                  <a:pt x="936" y="671"/>
                </a:lnTo>
                <a:lnTo>
                  <a:pt x="919" y="587"/>
                </a:lnTo>
                <a:lnTo>
                  <a:pt x="901" y="621"/>
                </a:lnTo>
                <a:lnTo>
                  <a:pt x="876" y="577"/>
                </a:lnTo>
                <a:lnTo>
                  <a:pt x="921" y="524"/>
                </a:lnTo>
                <a:lnTo>
                  <a:pt x="836" y="516"/>
                </a:lnTo>
                <a:lnTo>
                  <a:pt x="778" y="457"/>
                </a:lnTo>
                <a:lnTo>
                  <a:pt x="763" y="489"/>
                </a:lnTo>
                <a:lnTo>
                  <a:pt x="781" y="516"/>
                </a:lnTo>
                <a:lnTo>
                  <a:pt x="757" y="535"/>
                </a:lnTo>
                <a:lnTo>
                  <a:pt x="780" y="562"/>
                </a:lnTo>
                <a:lnTo>
                  <a:pt x="794" y="684"/>
                </a:lnTo>
                <a:lnTo>
                  <a:pt x="763" y="665"/>
                </a:lnTo>
                <a:lnTo>
                  <a:pt x="698" y="763"/>
                </a:lnTo>
                <a:lnTo>
                  <a:pt x="466" y="956"/>
                </a:lnTo>
                <a:lnTo>
                  <a:pt x="449" y="1199"/>
                </a:lnTo>
                <a:lnTo>
                  <a:pt x="355" y="1294"/>
                </a:lnTo>
                <a:lnTo>
                  <a:pt x="267" y="1109"/>
                </a:lnTo>
                <a:lnTo>
                  <a:pt x="233" y="961"/>
                </a:lnTo>
                <a:lnTo>
                  <a:pt x="200" y="926"/>
                </a:lnTo>
                <a:lnTo>
                  <a:pt x="179" y="657"/>
                </a:lnTo>
                <a:lnTo>
                  <a:pt x="156" y="649"/>
                </a:lnTo>
                <a:lnTo>
                  <a:pt x="144" y="706"/>
                </a:lnTo>
                <a:lnTo>
                  <a:pt x="90" y="723"/>
                </a:lnTo>
                <a:lnTo>
                  <a:pt x="34" y="650"/>
                </a:lnTo>
                <a:lnTo>
                  <a:pt x="89" y="615"/>
                </a:lnTo>
                <a:lnTo>
                  <a:pt x="34" y="630"/>
                </a:lnTo>
                <a:lnTo>
                  <a:pt x="0" y="58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0" name="Freeform 349">
            <a:extLst>
              <a:ext uri="{FF2B5EF4-FFF2-40B4-BE49-F238E27FC236}">
                <a16:creationId xmlns:a16="http://schemas.microsoft.com/office/drawing/2014/main" xmlns="" id="{C3D8FE0C-79D5-448D-9AC0-EB5BE36546C6}"/>
              </a:ext>
            </a:extLst>
          </p:cNvPr>
          <p:cNvSpPr>
            <a:spLocks/>
          </p:cNvSpPr>
          <p:nvPr/>
        </p:nvSpPr>
        <p:spPr bwMode="auto">
          <a:xfrm>
            <a:off x="4352312" y="4207086"/>
            <a:ext cx="200482" cy="227538"/>
          </a:xfrm>
          <a:custGeom>
            <a:avLst/>
            <a:gdLst>
              <a:gd name="T0" fmla="*/ 0 w 416"/>
              <a:gd name="T1" fmla="*/ 0 h 502"/>
              <a:gd name="T2" fmla="*/ 2 w 416"/>
              <a:gd name="T3" fmla="*/ 0 h 502"/>
              <a:gd name="T4" fmla="*/ 5 w 416"/>
              <a:gd name="T5" fmla="*/ 3 h 502"/>
              <a:gd name="T6" fmla="*/ 7 w 416"/>
              <a:gd name="T7" fmla="*/ 5 h 502"/>
              <a:gd name="T8" fmla="*/ 7 w 416"/>
              <a:gd name="T9" fmla="*/ 5 h 502"/>
              <a:gd name="T10" fmla="*/ 8 w 416"/>
              <a:gd name="T11" fmla="*/ 5 h 502"/>
              <a:gd name="T12" fmla="*/ 7 w 416"/>
              <a:gd name="T13" fmla="*/ 7 h 502"/>
              <a:gd name="T14" fmla="*/ 10 w 416"/>
              <a:gd name="T15" fmla="*/ 9 h 502"/>
              <a:gd name="T16" fmla="*/ 9 w 416"/>
              <a:gd name="T17" fmla="*/ 11 h 502"/>
              <a:gd name="T18" fmla="*/ 9 w 416"/>
              <a:gd name="T19" fmla="*/ 12 h 502"/>
              <a:gd name="T20" fmla="*/ 7 w 416"/>
              <a:gd name="T21" fmla="*/ 10 h 502"/>
              <a:gd name="T22" fmla="*/ 3 w 416"/>
              <a:gd name="T23" fmla="*/ 4 h 502"/>
              <a:gd name="T24" fmla="*/ 0 w 416"/>
              <a:gd name="T25" fmla="*/ 0 h 5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16"/>
              <a:gd name="T40" fmla="*/ 0 h 502"/>
              <a:gd name="T41" fmla="*/ 416 w 416"/>
              <a:gd name="T42" fmla="*/ 502 h 5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16" h="502">
                <a:moveTo>
                  <a:pt x="0" y="0"/>
                </a:moveTo>
                <a:lnTo>
                  <a:pt x="93" y="19"/>
                </a:lnTo>
                <a:lnTo>
                  <a:pt x="212" y="152"/>
                </a:lnTo>
                <a:lnTo>
                  <a:pt x="305" y="198"/>
                </a:lnTo>
                <a:lnTo>
                  <a:pt x="292" y="234"/>
                </a:lnTo>
                <a:lnTo>
                  <a:pt x="326" y="232"/>
                </a:lnTo>
                <a:lnTo>
                  <a:pt x="322" y="282"/>
                </a:lnTo>
                <a:lnTo>
                  <a:pt x="416" y="375"/>
                </a:lnTo>
                <a:lnTo>
                  <a:pt x="405" y="500"/>
                </a:lnTo>
                <a:lnTo>
                  <a:pt x="367" y="502"/>
                </a:lnTo>
                <a:lnTo>
                  <a:pt x="282" y="428"/>
                </a:lnTo>
                <a:lnTo>
                  <a:pt x="144" y="176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1" name="Freeform 350">
            <a:extLst>
              <a:ext uri="{FF2B5EF4-FFF2-40B4-BE49-F238E27FC236}">
                <a16:creationId xmlns:a16="http://schemas.microsoft.com/office/drawing/2014/main" xmlns="" id="{8D3B48F6-73FC-4157-B501-F164ECDCA645}"/>
              </a:ext>
            </a:extLst>
          </p:cNvPr>
          <p:cNvSpPr>
            <a:spLocks/>
          </p:cNvSpPr>
          <p:nvPr/>
        </p:nvSpPr>
        <p:spPr bwMode="auto">
          <a:xfrm>
            <a:off x="4541001" y="4439398"/>
            <a:ext cx="165103" cy="57282"/>
          </a:xfrm>
          <a:custGeom>
            <a:avLst/>
            <a:gdLst>
              <a:gd name="T0" fmla="*/ 0 w 346"/>
              <a:gd name="T1" fmla="*/ 1 h 126"/>
              <a:gd name="T2" fmla="*/ 1 w 346"/>
              <a:gd name="T3" fmla="*/ 0 h 126"/>
              <a:gd name="T4" fmla="*/ 6 w 346"/>
              <a:gd name="T5" fmla="*/ 1 h 126"/>
              <a:gd name="T6" fmla="*/ 7 w 346"/>
              <a:gd name="T7" fmla="*/ 2 h 126"/>
              <a:gd name="T8" fmla="*/ 8 w 346"/>
              <a:gd name="T9" fmla="*/ 2 h 126"/>
              <a:gd name="T10" fmla="*/ 8 w 346"/>
              <a:gd name="T11" fmla="*/ 3 h 126"/>
              <a:gd name="T12" fmla="*/ 1 w 346"/>
              <a:gd name="T13" fmla="*/ 1 h 126"/>
              <a:gd name="T14" fmla="*/ 0 w 346"/>
              <a:gd name="T15" fmla="*/ 1 h 1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46"/>
              <a:gd name="T25" fmla="*/ 0 h 126"/>
              <a:gd name="T26" fmla="*/ 346 w 346"/>
              <a:gd name="T27" fmla="*/ 126 h 1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46" h="126">
                <a:moveTo>
                  <a:pt x="0" y="35"/>
                </a:moveTo>
                <a:lnTo>
                  <a:pt x="23" y="0"/>
                </a:lnTo>
                <a:lnTo>
                  <a:pt x="266" y="39"/>
                </a:lnTo>
                <a:lnTo>
                  <a:pt x="291" y="70"/>
                </a:lnTo>
                <a:lnTo>
                  <a:pt x="341" y="83"/>
                </a:lnTo>
                <a:lnTo>
                  <a:pt x="346" y="126"/>
                </a:lnTo>
                <a:lnTo>
                  <a:pt x="63" y="66"/>
                </a:lnTo>
                <a:lnTo>
                  <a:pt x="0" y="3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2" name="Freeform 351">
            <a:extLst>
              <a:ext uri="{FF2B5EF4-FFF2-40B4-BE49-F238E27FC236}">
                <a16:creationId xmlns:a16="http://schemas.microsoft.com/office/drawing/2014/main" xmlns="" id="{FD4DA98F-5BDA-484C-AE3F-D3523189288D}"/>
              </a:ext>
            </a:extLst>
          </p:cNvPr>
          <p:cNvSpPr>
            <a:spLocks/>
          </p:cNvSpPr>
          <p:nvPr/>
        </p:nvSpPr>
        <p:spPr bwMode="auto">
          <a:xfrm>
            <a:off x="4606705" y="4234136"/>
            <a:ext cx="180265" cy="168665"/>
          </a:xfrm>
          <a:custGeom>
            <a:avLst/>
            <a:gdLst>
              <a:gd name="T0" fmla="*/ 0 w 375"/>
              <a:gd name="T1" fmla="*/ 4 h 372"/>
              <a:gd name="T2" fmla="*/ 1 w 375"/>
              <a:gd name="T3" fmla="*/ 3 h 372"/>
              <a:gd name="T4" fmla="*/ 1 w 375"/>
              <a:gd name="T5" fmla="*/ 3 h 372"/>
              <a:gd name="T6" fmla="*/ 4 w 375"/>
              <a:gd name="T7" fmla="*/ 3 h 372"/>
              <a:gd name="T8" fmla="*/ 5 w 375"/>
              <a:gd name="T9" fmla="*/ 3 h 372"/>
              <a:gd name="T10" fmla="*/ 6 w 375"/>
              <a:gd name="T11" fmla="*/ 0 h 372"/>
              <a:gd name="T12" fmla="*/ 7 w 375"/>
              <a:gd name="T13" fmla="*/ 0 h 372"/>
              <a:gd name="T14" fmla="*/ 7 w 375"/>
              <a:gd name="T15" fmla="*/ 1 h 372"/>
              <a:gd name="T16" fmla="*/ 9 w 375"/>
              <a:gd name="T17" fmla="*/ 3 h 372"/>
              <a:gd name="T18" fmla="*/ 8 w 375"/>
              <a:gd name="T19" fmla="*/ 3 h 372"/>
              <a:gd name="T20" fmla="*/ 6 w 375"/>
              <a:gd name="T21" fmla="*/ 6 h 372"/>
              <a:gd name="T22" fmla="*/ 6 w 375"/>
              <a:gd name="T23" fmla="*/ 8 h 372"/>
              <a:gd name="T24" fmla="*/ 5 w 375"/>
              <a:gd name="T25" fmla="*/ 9 h 372"/>
              <a:gd name="T26" fmla="*/ 3 w 375"/>
              <a:gd name="T27" fmla="*/ 8 h 372"/>
              <a:gd name="T28" fmla="*/ 3 w 375"/>
              <a:gd name="T29" fmla="*/ 8 h 372"/>
              <a:gd name="T30" fmla="*/ 2 w 375"/>
              <a:gd name="T31" fmla="*/ 7 h 372"/>
              <a:gd name="T32" fmla="*/ 1 w 375"/>
              <a:gd name="T33" fmla="*/ 7 h 372"/>
              <a:gd name="T34" fmla="*/ 0 w 375"/>
              <a:gd name="T35" fmla="*/ 4 h 37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75"/>
              <a:gd name="T55" fmla="*/ 0 h 372"/>
              <a:gd name="T56" fmla="*/ 375 w 375"/>
              <a:gd name="T57" fmla="*/ 372 h 37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75" h="372">
                <a:moveTo>
                  <a:pt x="0" y="168"/>
                </a:moveTo>
                <a:lnTo>
                  <a:pt x="25" y="120"/>
                </a:lnTo>
                <a:lnTo>
                  <a:pt x="58" y="149"/>
                </a:lnTo>
                <a:lnTo>
                  <a:pt x="168" y="138"/>
                </a:lnTo>
                <a:lnTo>
                  <a:pt x="207" y="123"/>
                </a:lnTo>
                <a:lnTo>
                  <a:pt x="259" y="0"/>
                </a:lnTo>
                <a:lnTo>
                  <a:pt x="324" y="5"/>
                </a:lnTo>
                <a:lnTo>
                  <a:pt x="309" y="36"/>
                </a:lnTo>
                <a:lnTo>
                  <a:pt x="375" y="149"/>
                </a:lnTo>
                <a:lnTo>
                  <a:pt x="340" y="141"/>
                </a:lnTo>
                <a:lnTo>
                  <a:pt x="275" y="270"/>
                </a:lnTo>
                <a:lnTo>
                  <a:pt x="266" y="349"/>
                </a:lnTo>
                <a:lnTo>
                  <a:pt x="223" y="372"/>
                </a:lnTo>
                <a:lnTo>
                  <a:pt x="152" y="326"/>
                </a:lnTo>
                <a:lnTo>
                  <a:pt x="107" y="346"/>
                </a:lnTo>
                <a:lnTo>
                  <a:pt x="103" y="310"/>
                </a:lnTo>
                <a:lnTo>
                  <a:pt x="43" y="318"/>
                </a:lnTo>
                <a:lnTo>
                  <a:pt x="0" y="16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3" name="Freeform 352">
            <a:extLst>
              <a:ext uri="{FF2B5EF4-FFF2-40B4-BE49-F238E27FC236}">
                <a16:creationId xmlns:a16="http://schemas.microsoft.com/office/drawing/2014/main" xmlns="" id="{C46485B6-FB14-413E-A9DC-3C247C0FE3FC}"/>
              </a:ext>
            </a:extLst>
          </p:cNvPr>
          <p:cNvSpPr>
            <a:spLocks/>
          </p:cNvSpPr>
          <p:nvPr/>
        </p:nvSpPr>
        <p:spPr bwMode="auto">
          <a:xfrm>
            <a:off x="4749906" y="4488725"/>
            <a:ext cx="42118" cy="12729"/>
          </a:xfrm>
          <a:custGeom>
            <a:avLst/>
            <a:gdLst>
              <a:gd name="T0" fmla="*/ 0 w 89"/>
              <a:gd name="T1" fmla="*/ 0 h 28"/>
              <a:gd name="T2" fmla="*/ 0 w 89"/>
              <a:gd name="T3" fmla="*/ 1 h 28"/>
              <a:gd name="T4" fmla="*/ 2 w 89"/>
              <a:gd name="T5" fmla="*/ 0 h 28"/>
              <a:gd name="T6" fmla="*/ 1 w 89"/>
              <a:gd name="T7" fmla="*/ 0 h 28"/>
              <a:gd name="T8" fmla="*/ 0 w 89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9"/>
              <a:gd name="T16" fmla="*/ 0 h 28"/>
              <a:gd name="T17" fmla="*/ 89 w 89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9" h="28">
                <a:moveTo>
                  <a:pt x="0" y="5"/>
                </a:moveTo>
                <a:lnTo>
                  <a:pt x="11" y="28"/>
                </a:lnTo>
                <a:lnTo>
                  <a:pt x="89" y="9"/>
                </a:lnTo>
                <a:lnTo>
                  <a:pt x="27" y="0"/>
                </a:lnTo>
                <a:lnTo>
                  <a:pt x="0" y="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4" name="Freeform 353">
            <a:extLst>
              <a:ext uri="{FF2B5EF4-FFF2-40B4-BE49-F238E27FC236}">
                <a16:creationId xmlns:a16="http://schemas.microsoft.com/office/drawing/2014/main" xmlns="" id="{5EECEBC2-DDEB-4D08-8F30-966574BEB486}"/>
              </a:ext>
            </a:extLst>
          </p:cNvPr>
          <p:cNvSpPr>
            <a:spLocks/>
          </p:cNvSpPr>
          <p:nvPr/>
        </p:nvSpPr>
        <p:spPr bwMode="auto">
          <a:xfrm>
            <a:off x="4786970" y="4283463"/>
            <a:ext cx="114561" cy="149571"/>
          </a:xfrm>
          <a:custGeom>
            <a:avLst/>
            <a:gdLst>
              <a:gd name="T0" fmla="*/ 0 w 236"/>
              <a:gd name="T1" fmla="*/ 5 h 326"/>
              <a:gd name="T2" fmla="*/ 1 w 236"/>
              <a:gd name="T3" fmla="*/ 6 h 326"/>
              <a:gd name="T4" fmla="*/ 0 w 236"/>
              <a:gd name="T5" fmla="*/ 7 h 326"/>
              <a:gd name="T6" fmla="*/ 1 w 236"/>
              <a:gd name="T7" fmla="*/ 8 h 326"/>
              <a:gd name="T8" fmla="*/ 1 w 236"/>
              <a:gd name="T9" fmla="*/ 5 h 326"/>
              <a:gd name="T10" fmla="*/ 2 w 236"/>
              <a:gd name="T11" fmla="*/ 5 h 326"/>
              <a:gd name="T12" fmla="*/ 2 w 236"/>
              <a:gd name="T13" fmla="*/ 6 h 326"/>
              <a:gd name="T14" fmla="*/ 3 w 236"/>
              <a:gd name="T15" fmla="*/ 7 h 326"/>
              <a:gd name="T16" fmla="*/ 3 w 236"/>
              <a:gd name="T17" fmla="*/ 6 h 326"/>
              <a:gd name="T18" fmla="*/ 2 w 236"/>
              <a:gd name="T19" fmla="*/ 4 h 326"/>
              <a:gd name="T20" fmla="*/ 4 w 236"/>
              <a:gd name="T21" fmla="*/ 3 h 326"/>
              <a:gd name="T22" fmla="*/ 2 w 236"/>
              <a:gd name="T23" fmla="*/ 3 h 326"/>
              <a:gd name="T24" fmla="*/ 1 w 236"/>
              <a:gd name="T25" fmla="*/ 1 h 326"/>
              <a:gd name="T26" fmla="*/ 5 w 236"/>
              <a:gd name="T27" fmla="*/ 1 h 326"/>
              <a:gd name="T28" fmla="*/ 6 w 236"/>
              <a:gd name="T29" fmla="*/ 0 h 326"/>
              <a:gd name="T30" fmla="*/ 5 w 236"/>
              <a:gd name="T31" fmla="*/ 1 h 326"/>
              <a:gd name="T32" fmla="*/ 2 w 236"/>
              <a:gd name="T33" fmla="*/ 0 h 326"/>
              <a:gd name="T34" fmla="*/ 1 w 236"/>
              <a:gd name="T35" fmla="*/ 1 h 326"/>
              <a:gd name="T36" fmla="*/ 0 w 236"/>
              <a:gd name="T37" fmla="*/ 5 h 32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36"/>
              <a:gd name="T58" fmla="*/ 0 h 326"/>
              <a:gd name="T59" fmla="*/ 236 w 236"/>
              <a:gd name="T60" fmla="*/ 326 h 32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36" h="326">
                <a:moveTo>
                  <a:pt x="0" y="195"/>
                </a:moveTo>
                <a:lnTo>
                  <a:pt x="32" y="253"/>
                </a:lnTo>
                <a:lnTo>
                  <a:pt x="19" y="313"/>
                </a:lnTo>
                <a:lnTo>
                  <a:pt x="58" y="326"/>
                </a:lnTo>
                <a:lnTo>
                  <a:pt x="56" y="206"/>
                </a:lnTo>
                <a:lnTo>
                  <a:pt x="80" y="195"/>
                </a:lnTo>
                <a:lnTo>
                  <a:pt x="83" y="238"/>
                </a:lnTo>
                <a:lnTo>
                  <a:pt x="105" y="292"/>
                </a:lnTo>
                <a:lnTo>
                  <a:pt x="146" y="268"/>
                </a:lnTo>
                <a:lnTo>
                  <a:pt x="95" y="158"/>
                </a:lnTo>
                <a:lnTo>
                  <a:pt x="174" y="107"/>
                </a:lnTo>
                <a:lnTo>
                  <a:pt x="68" y="139"/>
                </a:lnTo>
                <a:lnTo>
                  <a:pt x="53" y="66"/>
                </a:lnTo>
                <a:lnTo>
                  <a:pt x="209" y="60"/>
                </a:lnTo>
                <a:lnTo>
                  <a:pt x="236" y="0"/>
                </a:lnTo>
                <a:lnTo>
                  <a:pt x="190" y="37"/>
                </a:lnTo>
                <a:lnTo>
                  <a:pt x="80" y="19"/>
                </a:lnTo>
                <a:lnTo>
                  <a:pt x="43" y="45"/>
                </a:lnTo>
                <a:lnTo>
                  <a:pt x="0" y="19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5" name="Freeform 354">
            <a:extLst>
              <a:ext uri="{FF2B5EF4-FFF2-40B4-BE49-F238E27FC236}">
                <a16:creationId xmlns:a16="http://schemas.microsoft.com/office/drawing/2014/main" xmlns="" id="{28D42B1B-1E1E-4FE5-BDA4-52A8211EB862}"/>
              </a:ext>
            </a:extLst>
          </p:cNvPr>
          <p:cNvSpPr>
            <a:spLocks/>
          </p:cNvSpPr>
          <p:nvPr/>
        </p:nvSpPr>
        <p:spPr bwMode="auto">
          <a:xfrm>
            <a:off x="4876261" y="4488725"/>
            <a:ext cx="64019" cy="38188"/>
          </a:xfrm>
          <a:custGeom>
            <a:avLst/>
            <a:gdLst>
              <a:gd name="T0" fmla="*/ 0 w 130"/>
              <a:gd name="T1" fmla="*/ 1 h 84"/>
              <a:gd name="T2" fmla="*/ 0 w 130"/>
              <a:gd name="T3" fmla="*/ 2 h 84"/>
              <a:gd name="T4" fmla="*/ 3 w 130"/>
              <a:gd name="T5" fmla="*/ 0 h 84"/>
              <a:gd name="T6" fmla="*/ 1 w 130"/>
              <a:gd name="T7" fmla="*/ 1 h 84"/>
              <a:gd name="T8" fmla="*/ 0 w 130"/>
              <a:gd name="T9" fmla="*/ 1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0"/>
              <a:gd name="T16" fmla="*/ 0 h 84"/>
              <a:gd name="T17" fmla="*/ 130 w 130"/>
              <a:gd name="T18" fmla="*/ 84 h 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0" h="84">
                <a:moveTo>
                  <a:pt x="0" y="50"/>
                </a:moveTo>
                <a:lnTo>
                  <a:pt x="5" y="84"/>
                </a:lnTo>
                <a:lnTo>
                  <a:pt x="130" y="0"/>
                </a:lnTo>
                <a:lnTo>
                  <a:pt x="37" y="27"/>
                </a:lnTo>
                <a:lnTo>
                  <a:pt x="0" y="5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6" name="Freeform 355">
            <a:extLst>
              <a:ext uri="{FF2B5EF4-FFF2-40B4-BE49-F238E27FC236}">
                <a16:creationId xmlns:a16="http://schemas.microsoft.com/office/drawing/2014/main" xmlns="" id="{1B3A00F2-DCC1-42D0-8806-A12D82D96274}"/>
              </a:ext>
            </a:extLst>
          </p:cNvPr>
          <p:cNvSpPr>
            <a:spLocks/>
          </p:cNvSpPr>
          <p:nvPr/>
        </p:nvSpPr>
        <p:spPr bwMode="auto">
          <a:xfrm>
            <a:off x="4941965" y="4277098"/>
            <a:ext cx="23586" cy="58874"/>
          </a:xfrm>
          <a:custGeom>
            <a:avLst/>
            <a:gdLst>
              <a:gd name="T0" fmla="*/ 0 w 47"/>
              <a:gd name="T1" fmla="*/ 1 h 131"/>
              <a:gd name="T2" fmla="*/ 0 w 47"/>
              <a:gd name="T3" fmla="*/ 2 h 131"/>
              <a:gd name="T4" fmla="*/ 1 w 47"/>
              <a:gd name="T5" fmla="*/ 3 h 131"/>
              <a:gd name="T6" fmla="*/ 1 w 47"/>
              <a:gd name="T7" fmla="*/ 2 h 131"/>
              <a:gd name="T8" fmla="*/ 1 w 47"/>
              <a:gd name="T9" fmla="*/ 1 h 131"/>
              <a:gd name="T10" fmla="*/ 1 w 47"/>
              <a:gd name="T11" fmla="*/ 1 h 131"/>
              <a:gd name="T12" fmla="*/ 0 w 47"/>
              <a:gd name="T13" fmla="*/ 1 h 131"/>
              <a:gd name="T14" fmla="*/ 1 w 47"/>
              <a:gd name="T15" fmla="*/ 0 h 131"/>
              <a:gd name="T16" fmla="*/ 0 w 47"/>
              <a:gd name="T17" fmla="*/ 1 h 1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7"/>
              <a:gd name="T28" fmla="*/ 0 h 131"/>
              <a:gd name="T29" fmla="*/ 47 w 47"/>
              <a:gd name="T30" fmla="*/ 131 h 13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7" h="131">
                <a:moveTo>
                  <a:pt x="0" y="45"/>
                </a:moveTo>
                <a:lnTo>
                  <a:pt x="12" y="105"/>
                </a:lnTo>
                <a:lnTo>
                  <a:pt x="37" y="131"/>
                </a:lnTo>
                <a:lnTo>
                  <a:pt x="19" y="76"/>
                </a:lnTo>
                <a:lnTo>
                  <a:pt x="47" y="69"/>
                </a:lnTo>
                <a:lnTo>
                  <a:pt x="45" y="27"/>
                </a:lnTo>
                <a:lnTo>
                  <a:pt x="12" y="53"/>
                </a:lnTo>
                <a:lnTo>
                  <a:pt x="24" y="0"/>
                </a:lnTo>
                <a:lnTo>
                  <a:pt x="0" y="4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Freeform 356">
            <a:extLst>
              <a:ext uri="{FF2B5EF4-FFF2-40B4-BE49-F238E27FC236}">
                <a16:creationId xmlns:a16="http://schemas.microsoft.com/office/drawing/2014/main" xmlns="" id="{55CDB47B-5FE6-4E05-92CA-8A9758AACEA7}"/>
              </a:ext>
            </a:extLst>
          </p:cNvPr>
          <p:cNvSpPr>
            <a:spLocks/>
          </p:cNvSpPr>
          <p:nvPr/>
        </p:nvSpPr>
        <p:spPr bwMode="auto">
          <a:xfrm>
            <a:off x="4952073" y="4374160"/>
            <a:ext cx="52226" cy="19094"/>
          </a:xfrm>
          <a:custGeom>
            <a:avLst/>
            <a:gdLst>
              <a:gd name="T0" fmla="*/ 0 w 109"/>
              <a:gd name="T1" fmla="*/ 0 h 42"/>
              <a:gd name="T2" fmla="*/ 1 w 109"/>
              <a:gd name="T3" fmla="*/ 0 h 42"/>
              <a:gd name="T4" fmla="*/ 3 w 109"/>
              <a:gd name="T5" fmla="*/ 1 h 42"/>
              <a:gd name="T6" fmla="*/ 0 w 109"/>
              <a:gd name="T7" fmla="*/ 0 h 42"/>
              <a:gd name="T8" fmla="*/ 0 60000 65536"/>
              <a:gd name="T9" fmla="*/ 0 60000 65536"/>
              <a:gd name="T10" fmla="*/ 0 60000 65536"/>
              <a:gd name="T11" fmla="*/ 0 60000 65536"/>
              <a:gd name="T12" fmla="*/ 0 w 109"/>
              <a:gd name="T13" fmla="*/ 0 h 42"/>
              <a:gd name="T14" fmla="*/ 109 w 10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" h="42">
                <a:moveTo>
                  <a:pt x="0" y="15"/>
                </a:moveTo>
                <a:lnTo>
                  <a:pt x="60" y="0"/>
                </a:lnTo>
                <a:lnTo>
                  <a:pt x="109" y="42"/>
                </a:lnTo>
                <a:lnTo>
                  <a:pt x="0" y="1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8" name="Freeform 357">
            <a:extLst>
              <a:ext uri="{FF2B5EF4-FFF2-40B4-BE49-F238E27FC236}">
                <a16:creationId xmlns:a16="http://schemas.microsoft.com/office/drawing/2014/main" xmlns="" id="{62321376-F980-4241-82F3-33E421397AC9}"/>
              </a:ext>
            </a:extLst>
          </p:cNvPr>
          <p:cNvSpPr>
            <a:spLocks/>
          </p:cNvSpPr>
          <p:nvPr/>
        </p:nvSpPr>
        <p:spPr bwMode="auto">
          <a:xfrm>
            <a:off x="5005984" y="4328016"/>
            <a:ext cx="192058" cy="173438"/>
          </a:xfrm>
          <a:custGeom>
            <a:avLst/>
            <a:gdLst>
              <a:gd name="T0" fmla="*/ 0 w 400"/>
              <a:gd name="T1" fmla="*/ 1 h 384"/>
              <a:gd name="T2" fmla="*/ 1 w 400"/>
              <a:gd name="T3" fmla="*/ 2 h 384"/>
              <a:gd name="T4" fmla="*/ 3 w 400"/>
              <a:gd name="T5" fmla="*/ 2 h 384"/>
              <a:gd name="T6" fmla="*/ 1 w 400"/>
              <a:gd name="T7" fmla="*/ 2 h 384"/>
              <a:gd name="T8" fmla="*/ 2 w 400"/>
              <a:gd name="T9" fmla="*/ 4 h 384"/>
              <a:gd name="T10" fmla="*/ 3 w 400"/>
              <a:gd name="T11" fmla="*/ 3 h 384"/>
              <a:gd name="T12" fmla="*/ 3 w 400"/>
              <a:gd name="T13" fmla="*/ 4 h 384"/>
              <a:gd name="T14" fmla="*/ 7 w 400"/>
              <a:gd name="T15" fmla="*/ 5 h 384"/>
              <a:gd name="T16" fmla="*/ 7 w 400"/>
              <a:gd name="T17" fmla="*/ 7 h 384"/>
              <a:gd name="T18" fmla="*/ 7 w 400"/>
              <a:gd name="T19" fmla="*/ 7 h 384"/>
              <a:gd name="T20" fmla="*/ 6 w 400"/>
              <a:gd name="T21" fmla="*/ 8 h 384"/>
              <a:gd name="T22" fmla="*/ 8 w 400"/>
              <a:gd name="T23" fmla="*/ 8 h 384"/>
              <a:gd name="T24" fmla="*/ 9 w 400"/>
              <a:gd name="T25" fmla="*/ 9 h 384"/>
              <a:gd name="T26" fmla="*/ 9 w 400"/>
              <a:gd name="T27" fmla="*/ 2 h 384"/>
              <a:gd name="T28" fmla="*/ 6 w 400"/>
              <a:gd name="T29" fmla="*/ 1 h 384"/>
              <a:gd name="T30" fmla="*/ 4 w 400"/>
              <a:gd name="T31" fmla="*/ 3 h 384"/>
              <a:gd name="T32" fmla="*/ 3 w 400"/>
              <a:gd name="T33" fmla="*/ 2 h 384"/>
              <a:gd name="T34" fmla="*/ 3 w 400"/>
              <a:gd name="T35" fmla="*/ 0 h 384"/>
              <a:gd name="T36" fmla="*/ 1 w 400"/>
              <a:gd name="T37" fmla="*/ 0 h 384"/>
              <a:gd name="T38" fmla="*/ 0 w 400"/>
              <a:gd name="T39" fmla="*/ 1 h 3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00"/>
              <a:gd name="T61" fmla="*/ 0 h 384"/>
              <a:gd name="T62" fmla="*/ 400 w 400"/>
              <a:gd name="T63" fmla="*/ 384 h 38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00" h="384">
                <a:moveTo>
                  <a:pt x="0" y="47"/>
                </a:moveTo>
                <a:lnTo>
                  <a:pt x="62" y="84"/>
                </a:lnTo>
                <a:lnTo>
                  <a:pt x="118" y="76"/>
                </a:lnTo>
                <a:lnTo>
                  <a:pt x="42" y="103"/>
                </a:lnTo>
                <a:lnTo>
                  <a:pt x="81" y="164"/>
                </a:lnTo>
                <a:lnTo>
                  <a:pt x="114" y="112"/>
                </a:lnTo>
                <a:lnTo>
                  <a:pt x="140" y="164"/>
                </a:lnTo>
                <a:lnTo>
                  <a:pt x="282" y="223"/>
                </a:lnTo>
                <a:lnTo>
                  <a:pt x="315" y="315"/>
                </a:lnTo>
                <a:lnTo>
                  <a:pt x="289" y="312"/>
                </a:lnTo>
                <a:lnTo>
                  <a:pt x="266" y="356"/>
                </a:lnTo>
                <a:lnTo>
                  <a:pt x="352" y="334"/>
                </a:lnTo>
                <a:lnTo>
                  <a:pt x="400" y="384"/>
                </a:lnTo>
                <a:lnTo>
                  <a:pt x="394" y="99"/>
                </a:lnTo>
                <a:lnTo>
                  <a:pt x="271" y="47"/>
                </a:lnTo>
                <a:lnTo>
                  <a:pt x="171" y="130"/>
                </a:lnTo>
                <a:lnTo>
                  <a:pt x="133" y="89"/>
                </a:lnTo>
                <a:lnTo>
                  <a:pt x="119" y="19"/>
                </a:lnTo>
                <a:lnTo>
                  <a:pt x="62" y="0"/>
                </a:lnTo>
                <a:lnTo>
                  <a:pt x="0" y="4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9" name="Freeform 358">
            <a:extLst>
              <a:ext uri="{FF2B5EF4-FFF2-40B4-BE49-F238E27FC236}">
                <a16:creationId xmlns:a16="http://schemas.microsoft.com/office/drawing/2014/main" xmlns="" id="{B93F979C-7B72-43DF-B5D3-7DDFB7178749}"/>
              </a:ext>
            </a:extLst>
          </p:cNvPr>
          <p:cNvSpPr>
            <a:spLocks/>
          </p:cNvSpPr>
          <p:nvPr/>
        </p:nvSpPr>
        <p:spPr bwMode="auto">
          <a:xfrm>
            <a:off x="5011038" y="4461674"/>
            <a:ext cx="10108" cy="15912"/>
          </a:xfrm>
          <a:custGeom>
            <a:avLst/>
            <a:gdLst>
              <a:gd name="T0" fmla="*/ 0 w 19"/>
              <a:gd name="T1" fmla="*/ 1 h 33"/>
              <a:gd name="T2" fmla="*/ 0 w 19"/>
              <a:gd name="T3" fmla="*/ 0 h 33"/>
              <a:gd name="T4" fmla="*/ 1 w 19"/>
              <a:gd name="T5" fmla="*/ 1 h 33"/>
              <a:gd name="T6" fmla="*/ 0 w 19"/>
              <a:gd name="T7" fmla="*/ 1 h 33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3"/>
              <a:gd name="T14" fmla="*/ 19 w 19"/>
              <a:gd name="T15" fmla="*/ 33 h 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3">
                <a:moveTo>
                  <a:pt x="0" y="33"/>
                </a:moveTo>
                <a:lnTo>
                  <a:pt x="11" y="0"/>
                </a:lnTo>
                <a:lnTo>
                  <a:pt x="19" y="18"/>
                </a:lnTo>
                <a:lnTo>
                  <a:pt x="0" y="3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0" name="Freeform 359">
            <a:extLst>
              <a:ext uri="{FF2B5EF4-FFF2-40B4-BE49-F238E27FC236}">
                <a16:creationId xmlns:a16="http://schemas.microsoft.com/office/drawing/2014/main" xmlns="" id="{17919D85-85FF-4F4B-AB23-C92085D3F631}"/>
              </a:ext>
            </a:extLst>
          </p:cNvPr>
          <p:cNvSpPr>
            <a:spLocks/>
          </p:cNvSpPr>
          <p:nvPr/>
        </p:nvSpPr>
        <p:spPr bwMode="auto">
          <a:xfrm>
            <a:off x="3415605" y="3478326"/>
            <a:ext cx="350422" cy="329374"/>
          </a:xfrm>
          <a:custGeom>
            <a:avLst/>
            <a:gdLst>
              <a:gd name="T0" fmla="*/ 0 w 730"/>
              <a:gd name="T1" fmla="*/ 1 h 725"/>
              <a:gd name="T2" fmla="*/ 1 w 730"/>
              <a:gd name="T3" fmla="*/ 0 h 725"/>
              <a:gd name="T4" fmla="*/ 2 w 730"/>
              <a:gd name="T5" fmla="*/ 1 h 725"/>
              <a:gd name="T6" fmla="*/ 3 w 730"/>
              <a:gd name="T7" fmla="*/ 0 h 725"/>
              <a:gd name="T8" fmla="*/ 4 w 730"/>
              <a:gd name="T9" fmla="*/ 1 h 725"/>
              <a:gd name="T10" fmla="*/ 4 w 730"/>
              <a:gd name="T11" fmla="*/ 1 h 725"/>
              <a:gd name="T12" fmla="*/ 5 w 730"/>
              <a:gd name="T13" fmla="*/ 3 h 725"/>
              <a:gd name="T14" fmla="*/ 7 w 730"/>
              <a:gd name="T15" fmla="*/ 4 h 725"/>
              <a:gd name="T16" fmla="*/ 9 w 730"/>
              <a:gd name="T17" fmla="*/ 3 h 725"/>
              <a:gd name="T18" fmla="*/ 9 w 730"/>
              <a:gd name="T19" fmla="*/ 3 h 725"/>
              <a:gd name="T20" fmla="*/ 11 w 730"/>
              <a:gd name="T21" fmla="*/ 2 h 725"/>
              <a:gd name="T22" fmla="*/ 15 w 730"/>
              <a:gd name="T23" fmla="*/ 4 h 725"/>
              <a:gd name="T24" fmla="*/ 15 w 730"/>
              <a:gd name="T25" fmla="*/ 5 h 725"/>
              <a:gd name="T26" fmla="*/ 15 w 730"/>
              <a:gd name="T27" fmla="*/ 7 h 725"/>
              <a:gd name="T28" fmla="*/ 15 w 730"/>
              <a:gd name="T29" fmla="*/ 9 h 725"/>
              <a:gd name="T30" fmla="*/ 15 w 730"/>
              <a:gd name="T31" fmla="*/ 10 h 725"/>
              <a:gd name="T32" fmla="*/ 15 w 730"/>
              <a:gd name="T33" fmla="*/ 12 h 725"/>
              <a:gd name="T34" fmla="*/ 17 w 730"/>
              <a:gd name="T35" fmla="*/ 15 h 725"/>
              <a:gd name="T36" fmla="*/ 15 w 730"/>
              <a:gd name="T37" fmla="*/ 17 h 725"/>
              <a:gd name="T38" fmla="*/ 12 w 730"/>
              <a:gd name="T39" fmla="*/ 16 h 725"/>
              <a:gd name="T40" fmla="*/ 11 w 730"/>
              <a:gd name="T41" fmla="*/ 15 h 725"/>
              <a:gd name="T42" fmla="*/ 8 w 730"/>
              <a:gd name="T43" fmla="*/ 15 h 725"/>
              <a:gd name="T44" fmla="*/ 7 w 730"/>
              <a:gd name="T45" fmla="*/ 14 h 725"/>
              <a:gd name="T46" fmla="*/ 5 w 730"/>
              <a:gd name="T47" fmla="*/ 11 h 725"/>
              <a:gd name="T48" fmla="*/ 4 w 730"/>
              <a:gd name="T49" fmla="*/ 11 h 725"/>
              <a:gd name="T50" fmla="*/ 4 w 730"/>
              <a:gd name="T51" fmla="*/ 11 h 725"/>
              <a:gd name="T52" fmla="*/ 3 w 730"/>
              <a:gd name="T53" fmla="*/ 9 h 725"/>
              <a:gd name="T54" fmla="*/ 1 w 730"/>
              <a:gd name="T55" fmla="*/ 7 h 725"/>
              <a:gd name="T56" fmla="*/ 2 w 730"/>
              <a:gd name="T57" fmla="*/ 5 h 725"/>
              <a:gd name="T58" fmla="*/ 1 w 730"/>
              <a:gd name="T59" fmla="*/ 5 h 725"/>
              <a:gd name="T60" fmla="*/ 1 w 730"/>
              <a:gd name="T61" fmla="*/ 3 h 725"/>
              <a:gd name="T62" fmla="*/ 0 w 730"/>
              <a:gd name="T63" fmla="*/ 1 h 72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30"/>
              <a:gd name="T97" fmla="*/ 0 h 725"/>
              <a:gd name="T98" fmla="*/ 730 w 730"/>
              <a:gd name="T99" fmla="*/ 725 h 72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30" h="725">
                <a:moveTo>
                  <a:pt x="0" y="24"/>
                </a:moveTo>
                <a:lnTo>
                  <a:pt x="20" y="0"/>
                </a:lnTo>
                <a:lnTo>
                  <a:pt x="76" y="54"/>
                </a:lnTo>
                <a:lnTo>
                  <a:pt x="144" y="10"/>
                </a:lnTo>
                <a:lnTo>
                  <a:pt x="153" y="53"/>
                </a:lnTo>
                <a:lnTo>
                  <a:pt x="185" y="68"/>
                </a:lnTo>
                <a:lnTo>
                  <a:pt x="193" y="114"/>
                </a:lnTo>
                <a:lnTo>
                  <a:pt x="292" y="166"/>
                </a:lnTo>
                <a:lnTo>
                  <a:pt x="383" y="150"/>
                </a:lnTo>
                <a:lnTo>
                  <a:pt x="374" y="123"/>
                </a:lnTo>
                <a:lnTo>
                  <a:pt x="497" y="77"/>
                </a:lnTo>
                <a:lnTo>
                  <a:pt x="653" y="158"/>
                </a:lnTo>
                <a:lnTo>
                  <a:pt x="655" y="204"/>
                </a:lnTo>
                <a:lnTo>
                  <a:pt x="630" y="287"/>
                </a:lnTo>
                <a:lnTo>
                  <a:pt x="636" y="406"/>
                </a:lnTo>
                <a:lnTo>
                  <a:pt x="672" y="441"/>
                </a:lnTo>
                <a:lnTo>
                  <a:pt x="644" y="499"/>
                </a:lnTo>
                <a:lnTo>
                  <a:pt x="730" y="632"/>
                </a:lnTo>
                <a:lnTo>
                  <a:pt x="671" y="725"/>
                </a:lnTo>
                <a:lnTo>
                  <a:pt x="510" y="693"/>
                </a:lnTo>
                <a:lnTo>
                  <a:pt x="474" y="633"/>
                </a:lnTo>
                <a:lnTo>
                  <a:pt x="361" y="655"/>
                </a:lnTo>
                <a:lnTo>
                  <a:pt x="279" y="597"/>
                </a:lnTo>
                <a:lnTo>
                  <a:pt x="223" y="484"/>
                </a:lnTo>
                <a:lnTo>
                  <a:pt x="183" y="468"/>
                </a:lnTo>
                <a:lnTo>
                  <a:pt x="171" y="490"/>
                </a:lnTo>
                <a:lnTo>
                  <a:pt x="121" y="377"/>
                </a:lnTo>
                <a:lnTo>
                  <a:pt x="50" y="310"/>
                </a:lnTo>
                <a:lnTo>
                  <a:pt x="82" y="204"/>
                </a:lnTo>
                <a:lnTo>
                  <a:pt x="52" y="192"/>
                </a:lnTo>
                <a:lnTo>
                  <a:pt x="28" y="134"/>
                </a:lnTo>
                <a:lnTo>
                  <a:pt x="0" y="2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1" name="Freeform 360">
            <a:extLst>
              <a:ext uri="{FF2B5EF4-FFF2-40B4-BE49-F238E27FC236}">
                <a16:creationId xmlns:a16="http://schemas.microsoft.com/office/drawing/2014/main" xmlns="" id="{03909CA2-146E-4093-9A39-F6A4026984BE}"/>
              </a:ext>
            </a:extLst>
          </p:cNvPr>
          <p:cNvSpPr>
            <a:spLocks/>
          </p:cNvSpPr>
          <p:nvPr/>
        </p:nvSpPr>
        <p:spPr bwMode="auto">
          <a:xfrm>
            <a:off x="3314522" y="3540382"/>
            <a:ext cx="183635" cy="181394"/>
          </a:xfrm>
          <a:custGeom>
            <a:avLst/>
            <a:gdLst>
              <a:gd name="T0" fmla="*/ 0 w 379"/>
              <a:gd name="T1" fmla="*/ 5 h 402"/>
              <a:gd name="T2" fmla="*/ 0 w 379"/>
              <a:gd name="T3" fmla="*/ 6 h 402"/>
              <a:gd name="T4" fmla="*/ 5 w 379"/>
              <a:gd name="T5" fmla="*/ 8 h 402"/>
              <a:gd name="T6" fmla="*/ 5 w 379"/>
              <a:gd name="T7" fmla="*/ 9 h 402"/>
              <a:gd name="T8" fmla="*/ 6 w 379"/>
              <a:gd name="T9" fmla="*/ 9 h 402"/>
              <a:gd name="T10" fmla="*/ 7 w 379"/>
              <a:gd name="T11" fmla="*/ 9 h 402"/>
              <a:gd name="T12" fmla="*/ 9 w 379"/>
              <a:gd name="T13" fmla="*/ 8 h 402"/>
              <a:gd name="T14" fmla="*/ 9 w 379"/>
              <a:gd name="T15" fmla="*/ 8 h 402"/>
              <a:gd name="T16" fmla="*/ 8 w 379"/>
              <a:gd name="T17" fmla="*/ 6 h 402"/>
              <a:gd name="T18" fmla="*/ 6 w 379"/>
              <a:gd name="T19" fmla="*/ 4 h 402"/>
              <a:gd name="T20" fmla="*/ 7 w 379"/>
              <a:gd name="T21" fmla="*/ 2 h 402"/>
              <a:gd name="T22" fmla="*/ 6 w 379"/>
              <a:gd name="T23" fmla="*/ 1 h 402"/>
              <a:gd name="T24" fmla="*/ 6 w 379"/>
              <a:gd name="T25" fmla="*/ 0 h 402"/>
              <a:gd name="T26" fmla="*/ 3 w 379"/>
              <a:gd name="T27" fmla="*/ 0 h 402"/>
              <a:gd name="T28" fmla="*/ 3 w 379"/>
              <a:gd name="T29" fmla="*/ 1 h 402"/>
              <a:gd name="T30" fmla="*/ 2 w 379"/>
              <a:gd name="T31" fmla="*/ 3 h 402"/>
              <a:gd name="T32" fmla="*/ 0 w 379"/>
              <a:gd name="T33" fmla="*/ 5 h 40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79"/>
              <a:gd name="T52" fmla="*/ 0 h 402"/>
              <a:gd name="T53" fmla="*/ 379 w 379"/>
              <a:gd name="T54" fmla="*/ 402 h 40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79" h="402">
                <a:moveTo>
                  <a:pt x="0" y="195"/>
                </a:moveTo>
                <a:lnTo>
                  <a:pt x="18" y="253"/>
                </a:lnTo>
                <a:lnTo>
                  <a:pt x="191" y="342"/>
                </a:lnTo>
                <a:lnTo>
                  <a:pt x="192" y="373"/>
                </a:lnTo>
                <a:lnTo>
                  <a:pt x="235" y="396"/>
                </a:lnTo>
                <a:lnTo>
                  <a:pt x="301" y="402"/>
                </a:lnTo>
                <a:lnTo>
                  <a:pt x="360" y="360"/>
                </a:lnTo>
                <a:lnTo>
                  <a:pt x="379" y="356"/>
                </a:lnTo>
                <a:lnTo>
                  <a:pt x="329" y="243"/>
                </a:lnTo>
                <a:lnTo>
                  <a:pt x="258" y="176"/>
                </a:lnTo>
                <a:lnTo>
                  <a:pt x="290" y="70"/>
                </a:lnTo>
                <a:lnTo>
                  <a:pt x="260" y="58"/>
                </a:lnTo>
                <a:lnTo>
                  <a:pt x="236" y="0"/>
                </a:lnTo>
                <a:lnTo>
                  <a:pt x="151" y="4"/>
                </a:lnTo>
                <a:lnTo>
                  <a:pt x="109" y="41"/>
                </a:lnTo>
                <a:lnTo>
                  <a:pt x="93" y="139"/>
                </a:lnTo>
                <a:lnTo>
                  <a:pt x="0" y="19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2" name="Freeform 361">
            <a:extLst>
              <a:ext uri="{FF2B5EF4-FFF2-40B4-BE49-F238E27FC236}">
                <a16:creationId xmlns:a16="http://schemas.microsoft.com/office/drawing/2014/main" xmlns="" id="{9FF3F110-5E31-41B8-8E82-256D74F67B66}"/>
              </a:ext>
            </a:extLst>
          </p:cNvPr>
          <p:cNvSpPr>
            <a:spLocks/>
          </p:cNvSpPr>
          <p:nvPr/>
        </p:nvSpPr>
        <p:spPr bwMode="auto">
          <a:xfrm>
            <a:off x="2729923" y="3303297"/>
            <a:ext cx="213960" cy="219583"/>
          </a:xfrm>
          <a:custGeom>
            <a:avLst/>
            <a:gdLst>
              <a:gd name="T0" fmla="*/ 0 w 446"/>
              <a:gd name="T1" fmla="*/ 3 h 487"/>
              <a:gd name="T2" fmla="*/ 0 w 446"/>
              <a:gd name="T3" fmla="*/ 1 h 487"/>
              <a:gd name="T4" fmla="*/ 1 w 446"/>
              <a:gd name="T5" fmla="*/ 1 h 487"/>
              <a:gd name="T6" fmla="*/ 2 w 446"/>
              <a:gd name="T7" fmla="*/ 1 h 487"/>
              <a:gd name="T8" fmla="*/ 3 w 446"/>
              <a:gd name="T9" fmla="*/ 0 h 487"/>
              <a:gd name="T10" fmla="*/ 5 w 446"/>
              <a:gd name="T11" fmla="*/ 0 h 487"/>
              <a:gd name="T12" fmla="*/ 6 w 446"/>
              <a:gd name="T13" fmla="*/ 1 h 487"/>
              <a:gd name="T14" fmla="*/ 6 w 446"/>
              <a:gd name="T15" fmla="*/ 2 h 487"/>
              <a:gd name="T16" fmla="*/ 5 w 446"/>
              <a:gd name="T17" fmla="*/ 2 h 487"/>
              <a:gd name="T18" fmla="*/ 5 w 446"/>
              <a:gd name="T19" fmla="*/ 4 h 487"/>
              <a:gd name="T20" fmla="*/ 7 w 446"/>
              <a:gd name="T21" fmla="*/ 6 h 487"/>
              <a:gd name="T22" fmla="*/ 8 w 446"/>
              <a:gd name="T23" fmla="*/ 7 h 487"/>
              <a:gd name="T24" fmla="*/ 8 w 446"/>
              <a:gd name="T25" fmla="*/ 7 h 487"/>
              <a:gd name="T26" fmla="*/ 10 w 446"/>
              <a:gd name="T27" fmla="*/ 9 h 487"/>
              <a:gd name="T28" fmla="*/ 9 w 446"/>
              <a:gd name="T29" fmla="*/ 8 h 487"/>
              <a:gd name="T30" fmla="*/ 9 w 446"/>
              <a:gd name="T31" fmla="*/ 10 h 487"/>
              <a:gd name="T32" fmla="*/ 8 w 446"/>
              <a:gd name="T33" fmla="*/ 11 h 487"/>
              <a:gd name="T34" fmla="*/ 8 w 446"/>
              <a:gd name="T35" fmla="*/ 9 h 487"/>
              <a:gd name="T36" fmla="*/ 4 w 446"/>
              <a:gd name="T37" fmla="*/ 6 h 487"/>
              <a:gd name="T38" fmla="*/ 3 w 446"/>
              <a:gd name="T39" fmla="*/ 4 h 487"/>
              <a:gd name="T40" fmla="*/ 2 w 446"/>
              <a:gd name="T41" fmla="*/ 3 h 487"/>
              <a:gd name="T42" fmla="*/ 1 w 446"/>
              <a:gd name="T43" fmla="*/ 4 h 487"/>
              <a:gd name="T44" fmla="*/ 0 w 446"/>
              <a:gd name="T45" fmla="*/ 3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46"/>
              <a:gd name="T70" fmla="*/ 0 h 487"/>
              <a:gd name="T71" fmla="*/ 446 w 446"/>
              <a:gd name="T72" fmla="*/ 487 h 48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46" h="487">
                <a:moveTo>
                  <a:pt x="0" y="122"/>
                </a:moveTo>
                <a:lnTo>
                  <a:pt x="11" y="67"/>
                </a:lnTo>
                <a:lnTo>
                  <a:pt x="64" y="39"/>
                </a:lnTo>
                <a:lnTo>
                  <a:pt x="87" y="65"/>
                </a:lnTo>
                <a:lnTo>
                  <a:pt x="141" y="13"/>
                </a:lnTo>
                <a:lnTo>
                  <a:pt x="199" y="0"/>
                </a:lnTo>
                <a:lnTo>
                  <a:pt x="266" y="35"/>
                </a:lnTo>
                <a:lnTo>
                  <a:pt x="266" y="88"/>
                </a:lnTo>
                <a:lnTo>
                  <a:pt x="215" y="97"/>
                </a:lnTo>
                <a:lnTo>
                  <a:pt x="220" y="164"/>
                </a:lnTo>
                <a:lnTo>
                  <a:pt x="305" y="273"/>
                </a:lnTo>
                <a:lnTo>
                  <a:pt x="357" y="281"/>
                </a:lnTo>
                <a:lnTo>
                  <a:pt x="351" y="302"/>
                </a:lnTo>
                <a:lnTo>
                  <a:pt x="446" y="376"/>
                </a:lnTo>
                <a:lnTo>
                  <a:pt x="381" y="362"/>
                </a:lnTo>
                <a:lnTo>
                  <a:pt x="396" y="433"/>
                </a:lnTo>
                <a:lnTo>
                  <a:pt x="357" y="487"/>
                </a:lnTo>
                <a:lnTo>
                  <a:pt x="336" y="377"/>
                </a:lnTo>
                <a:lnTo>
                  <a:pt x="170" y="254"/>
                </a:lnTo>
                <a:lnTo>
                  <a:pt x="131" y="174"/>
                </a:lnTo>
                <a:lnTo>
                  <a:pt x="77" y="146"/>
                </a:lnTo>
                <a:lnTo>
                  <a:pt x="26" y="181"/>
                </a:lnTo>
                <a:lnTo>
                  <a:pt x="0" y="12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3" name="Freeform 362">
            <a:extLst>
              <a:ext uri="{FF2B5EF4-FFF2-40B4-BE49-F238E27FC236}">
                <a16:creationId xmlns:a16="http://schemas.microsoft.com/office/drawing/2014/main" xmlns="" id="{A3441AEC-2AB3-4B6E-90F9-5E8DAAA9EAF7}"/>
              </a:ext>
            </a:extLst>
          </p:cNvPr>
          <p:cNvSpPr>
            <a:spLocks/>
          </p:cNvSpPr>
          <p:nvPr/>
        </p:nvSpPr>
        <p:spPr bwMode="auto">
          <a:xfrm>
            <a:off x="2756879" y="3444912"/>
            <a:ext cx="25271" cy="54100"/>
          </a:xfrm>
          <a:custGeom>
            <a:avLst/>
            <a:gdLst>
              <a:gd name="T0" fmla="*/ 0 w 53"/>
              <a:gd name="T1" fmla="*/ 0 h 119"/>
              <a:gd name="T2" fmla="*/ 0 w 53"/>
              <a:gd name="T3" fmla="*/ 3 h 119"/>
              <a:gd name="T4" fmla="*/ 1 w 53"/>
              <a:gd name="T5" fmla="*/ 3 h 119"/>
              <a:gd name="T6" fmla="*/ 1 w 53"/>
              <a:gd name="T7" fmla="*/ 1 h 119"/>
              <a:gd name="T8" fmla="*/ 1 w 53"/>
              <a:gd name="T9" fmla="*/ 0 h 119"/>
              <a:gd name="T10" fmla="*/ 0 w 53"/>
              <a:gd name="T11" fmla="*/ 0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119"/>
              <a:gd name="T20" fmla="*/ 53 w 53"/>
              <a:gd name="T21" fmla="*/ 119 h 1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119">
                <a:moveTo>
                  <a:pt x="0" y="19"/>
                </a:moveTo>
                <a:lnTo>
                  <a:pt x="8" y="111"/>
                </a:lnTo>
                <a:lnTo>
                  <a:pt x="34" y="119"/>
                </a:lnTo>
                <a:lnTo>
                  <a:pt x="53" y="47"/>
                </a:lnTo>
                <a:lnTo>
                  <a:pt x="35" y="0"/>
                </a:lnTo>
                <a:lnTo>
                  <a:pt x="0" y="1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4" name="Freeform 363">
            <a:extLst>
              <a:ext uri="{FF2B5EF4-FFF2-40B4-BE49-F238E27FC236}">
                <a16:creationId xmlns:a16="http://schemas.microsoft.com/office/drawing/2014/main" xmlns="" id="{4557BEC1-BF20-49C5-9E00-B93BE8EF4059}"/>
              </a:ext>
            </a:extLst>
          </p:cNvPr>
          <p:cNvSpPr>
            <a:spLocks/>
          </p:cNvSpPr>
          <p:nvPr/>
        </p:nvSpPr>
        <p:spPr bwMode="auto">
          <a:xfrm>
            <a:off x="2836061" y="3516515"/>
            <a:ext cx="55596" cy="35006"/>
          </a:xfrm>
          <a:custGeom>
            <a:avLst/>
            <a:gdLst>
              <a:gd name="T0" fmla="*/ 0 w 115"/>
              <a:gd name="T1" fmla="*/ 0 h 76"/>
              <a:gd name="T2" fmla="*/ 2 w 115"/>
              <a:gd name="T3" fmla="*/ 2 h 76"/>
              <a:gd name="T4" fmla="*/ 3 w 115"/>
              <a:gd name="T5" fmla="*/ 0 h 76"/>
              <a:gd name="T6" fmla="*/ 0 w 115"/>
              <a:gd name="T7" fmla="*/ 0 h 76"/>
              <a:gd name="T8" fmla="*/ 0 60000 65536"/>
              <a:gd name="T9" fmla="*/ 0 60000 65536"/>
              <a:gd name="T10" fmla="*/ 0 60000 65536"/>
              <a:gd name="T11" fmla="*/ 0 60000 65536"/>
              <a:gd name="T12" fmla="*/ 0 w 115"/>
              <a:gd name="T13" fmla="*/ 0 h 76"/>
              <a:gd name="T14" fmla="*/ 115 w 115"/>
              <a:gd name="T15" fmla="*/ 76 h 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" h="76">
                <a:moveTo>
                  <a:pt x="0" y="15"/>
                </a:moveTo>
                <a:lnTo>
                  <a:pt x="97" y="76"/>
                </a:lnTo>
                <a:lnTo>
                  <a:pt x="115" y="0"/>
                </a:lnTo>
                <a:lnTo>
                  <a:pt x="0" y="1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5" name="Freeform 364">
            <a:extLst>
              <a:ext uri="{FF2B5EF4-FFF2-40B4-BE49-F238E27FC236}">
                <a16:creationId xmlns:a16="http://schemas.microsoft.com/office/drawing/2014/main" xmlns="" id="{98C178A8-95FE-4F23-995F-C0CA708538B8}"/>
              </a:ext>
            </a:extLst>
          </p:cNvPr>
          <p:cNvSpPr>
            <a:spLocks/>
          </p:cNvSpPr>
          <p:nvPr/>
        </p:nvSpPr>
        <p:spPr bwMode="auto">
          <a:xfrm>
            <a:off x="4984083" y="3618350"/>
            <a:ext cx="43803" cy="55691"/>
          </a:xfrm>
          <a:custGeom>
            <a:avLst/>
            <a:gdLst>
              <a:gd name="T0" fmla="*/ 0 w 90"/>
              <a:gd name="T1" fmla="*/ 1 h 124"/>
              <a:gd name="T2" fmla="*/ 0 w 90"/>
              <a:gd name="T3" fmla="*/ 1 h 124"/>
              <a:gd name="T4" fmla="*/ 1 w 90"/>
              <a:gd name="T5" fmla="*/ 1 h 124"/>
              <a:gd name="T6" fmla="*/ 1 w 90"/>
              <a:gd name="T7" fmla="*/ 1 h 124"/>
              <a:gd name="T8" fmla="*/ 1 w 90"/>
              <a:gd name="T9" fmla="*/ 3 h 124"/>
              <a:gd name="T10" fmla="*/ 1 w 90"/>
              <a:gd name="T11" fmla="*/ 3 h 124"/>
              <a:gd name="T12" fmla="*/ 2 w 90"/>
              <a:gd name="T13" fmla="*/ 1 h 124"/>
              <a:gd name="T14" fmla="*/ 2 w 90"/>
              <a:gd name="T15" fmla="*/ 0 h 124"/>
              <a:gd name="T16" fmla="*/ 1 w 90"/>
              <a:gd name="T17" fmla="*/ 0 h 124"/>
              <a:gd name="T18" fmla="*/ 0 w 90"/>
              <a:gd name="T19" fmla="*/ 1 h 1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0"/>
              <a:gd name="T31" fmla="*/ 0 h 124"/>
              <a:gd name="T32" fmla="*/ 90 w 90"/>
              <a:gd name="T33" fmla="*/ 124 h 12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0" h="124">
                <a:moveTo>
                  <a:pt x="0" y="32"/>
                </a:moveTo>
                <a:lnTo>
                  <a:pt x="4" y="64"/>
                </a:lnTo>
                <a:lnTo>
                  <a:pt x="25" y="32"/>
                </a:lnTo>
                <a:lnTo>
                  <a:pt x="35" y="51"/>
                </a:lnTo>
                <a:lnTo>
                  <a:pt x="24" y="124"/>
                </a:lnTo>
                <a:lnTo>
                  <a:pt x="64" y="121"/>
                </a:lnTo>
                <a:lnTo>
                  <a:pt x="90" y="48"/>
                </a:lnTo>
                <a:lnTo>
                  <a:pt x="77" y="5"/>
                </a:lnTo>
                <a:lnTo>
                  <a:pt x="36" y="0"/>
                </a:lnTo>
                <a:lnTo>
                  <a:pt x="0" y="3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6" name="Freeform 365">
            <a:extLst>
              <a:ext uri="{FF2B5EF4-FFF2-40B4-BE49-F238E27FC236}">
                <a16:creationId xmlns:a16="http://schemas.microsoft.com/office/drawing/2014/main" xmlns="" id="{67339FA1-8DBB-4DD5-994A-D69CA4C44510}"/>
              </a:ext>
            </a:extLst>
          </p:cNvPr>
          <p:cNvSpPr>
            <a:spLocks/>
          </p:cNvSpPr>
          <p:nvPr/>
        </p:nvSpPr>
        <p:spPr bwMode="auto">
          <a:xfrm>
            <a:off x="5005984" y="3443321"/>
            <a:ext cx="207221" cy="182985"/>
          </a:xfrm>
          <a:custGeom>
            <a:avLst/>
            <a:gdLst>
              <a:gd name="T0" fmla="*/ 0 w 433"/>
              <a:gd name="T1" fmla="*/ 9 h 403"/>
              <a:gd name="T2" fmla="*/ 2 w 433"/>
              <a:gd name="T3" fmla="*/ 7 h 403"/>
              <a:gd name="T4" fmla="*/ 4 w 433"/>
              <a:gd name="T5" fmla="*/ 7 h 403"/>
              <a:gd name="T6" fmla="*/ 5 w 433"/>
              <a:gd name="T7" fmla="*/ 5 h 403"/>
              <a:gd name="T8" fmla="*/ 6 w 433"/>
              <a:gd name="T9" fmla="*/ 5 h 403"/>
              <a:gd name="T10" fmla="*/ 6 w 433"/>
              <a:gd name="T11" fmla="*/ 5 h 403"/>
              <a:gd name="T12" fmla="*/ 7 w 433"/>
              <a:gd name="T13" fmla="*/ 5 h 403"/>
              <a:gd name="T14" fmla="*/ 8 w 433"/>
              <a:gd name="T15" fmla="*/ 3 h 403"/>
              <a:gd name="T16" fmla="*/ 8 w 433"/>
              <a:gd name="T17" fmla="*/ 1 h 403"/>
              <a:gd name="T18" fmla="*/ 9 w 433"/>
              <a:gd name="T19" fmla="*/ 1 h 403"/>
              <a:gd name="T20" fmla="*/ 9 w 433"/>
              <a:gd name="T21" fmla="*/ 0 h 403"/>
              <a:gd name="T22" fmla="*/ 9 w 433"/>
              <a:gd name="T23" fmla="*/ 0 h 403"/>
              <a:gd name="T24" fmla="*/ 10 w 433"/>
              <a:gd name="T25" fmla="*/ 2 h 403"/>
              <a:gd name="T26" fmla="*/ 9 w 433"/>
              <a:gd name="T27" fmla="*/ 4 h 403"/>
              <a:gd name="T28" fmla="*/ 9 w 433"/>
              <a:gd name="T29" fmla="*/ 5 h 403"/>
              <a:gd name="T30" fmla="*/ 9 w 433"/>
              <a:gd name="T31" fmla="*/ 7 h 403"/>
              <a:gd name="T32" fmla="*/ 8 w 433"/>
              <a:gd name="T33" fmla="*/ 8 h 403"/>
              <a:gd name="T34" fmla="*/ 8 w 433"/>
              <a:gd name="T35" fmla="*/ 7 h 403"/>
              <a:gd name="T36" fmla="*/ 7 w 433"/>
              <a:gd name="T37" fmla="*/ 8 h 403"/>
              <a:gd name="T38" fmla="*/ 5 w 433"/>
              <a:gd name="T39" fmla="*/ 8 h 403"/>
              <a:gd name="T40" fmla="*/ 5 w 433"/>
              <a:gd name="T41" fmla="*/ 9 h 403"/>
              <a:gd name="T42" fmla="*/ 4 w 433"/>
              <a:gd name="T43" fmla="*/ 9 h 403"/>
              <a:gd name="T44" fmla="*/ 4 w 433"/>
              <a:gd name="T45" fmla="*/ 8 h 403"/>
              <a:gd name="T46" fmla="*/ 0 w 433"/>
              <a:gd name="T47" fmla="*/ 9 h 40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33"/>
              <a:gd name="T73" fmla="*/ 0 h 403"/>
              <a:gd name="T74" fmla="*/ 433 w 433"/>
              <a:gd name="T75" fmla="*/ 403 h 40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33" h="403">
                <a:moveTo>
                  <a:pt x="0" y="378"/>
                </a:moveTo>
                <a:lnTo>
                  <a:pt x="80" y="305"/>
                </a:lnTo>
                <a:lnTo>
                  <a:pt x="188" y="305"/>
                </a:lnTo>
                <a:lnTo>
                  <a:pt x="232" y="212"/>
                </a:lnTo>
                <a:lnTo>
                  <a:pt x="250" y="204"/>
                </a:lnTo>
                <a:lnTo>
                  <a:pt x="252" y="239"/>
                </a:lnTo>
                <a:lnTo>
                  <a:pt x="299" y="204"/>
                </a:lnTo>
                <a:lnTo>
                  <a:pt x="343" y="138"/>
                </a:lnTo>
                <a:lnTo>
                  <a:pt x="360" y="21"/>
                </a:lnTo>
                <a:lnTo>
                  <a:pt x="394" y="25"/>
                </a:lnTo>
                <a:lnTo>
                  <a:pt x="385" y="0"/>
                </a:lnTo>
                <a:lnTo>
                  <a:pt x="406" y="1"/>
                </a:lnTo>
                <a:lnTo>
                  <a:pt x="433" y="97"/>
                </a:lnTo>
                <a:lnTo>
                  <a:pt x="394" y="166"/>
                </a:lnTo>
                <a:lnTo>
                  <a:pt x="394" y="227"/>
                </a:lnTo>
                <a:lnTo>
                  <a:pt x="367" y="319"/>
                </a:lnTo>
                <a:lnTo>
                  <a:pt x="346" y="332"/>
                </a:lnTo>
                <a:lnTo>
                  <a:pt x="345" y="297"/>
                </a:lnTo>
                <a:lnTo>
                  <a:pt x="284" y="347"/>
                </a:lnTo>
                <a:lnTo>
                  <a:pt x="232" y="327"/>
                </a:lnTo>
                <a:lnTo>
                  <a:pt x="235" y="368"/>
                </a:lnTo>
                <a:lnTo>
                  <a:pt x="188" y="403"/>
                </a:lnTo>
                <a:lnTo>
                  <a:pt x="177" y="345"/>
                </a:lnTo>
                <a:lnTo>
                  <a:pt x="0" y="378"/>
                </a:lnTo>
                <a:close/>
              </a:path>
            </a:pathLst>
          </a:custGeom>
          <a:solidFill>
            <a:srgbClr val="256885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7" name="Freeform 366">
            <a:extLst>
              <a:ext uri="{FF2B5EF4-FFF2-40B4-BE49-F238E27FC236}">
                <a16:creationId xmlns:a16="http://schemas.microsoft.com/office/drawing/2014/main" xmlns="" id="{40B060B8-7BAD-4B9F-A90B-464F153DF479}"/>
              </a:ext>
            </a:extLst>
          </p:cNvPr>
          <p:cNvSpPr>
            <a:spLocks/>
          </p:cNvSpPr>
          <p:nvPr/>
        </p:nvSpPr>
        <p:spPr bwMode="auto">
          <a:xfrm>
            <a:off x="5029570" y="3610394"/>
            <a:ext cx="43803" cy="33415"/>
          </a:xfrm>
          <a:custGeom>
            <a:avLst/>
            <a:gdLst>
              <a:gd name="T0" fmla="*/ 0 w 88"/>
              <a:gd name="T1" fmla="*/ 1 h 73"/>
              <a:gd name="T2" fmla="*/ 1 w 88"/>
              <a:gd name="T3" fmla="*/ 2 h 73"/>
              <a:gd name="T4" fmla="*/ 2 w 88"/>
              <a:gd name="T5" fmla="*/ 1 h 73"/>
              <a:gd name="T6" fmla="*/ 2 w 88"/>
              <a:gd name="T7" fmla="*/ 0 h 73"/>
              <a:gd name="T8" fmla="*/ 0 w 88"/>
              <a:gd name="T9" fmla="*/ 1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"/>
              <a:gd name="T16" fmla="*/ 0 h 73"/>
              <a:gd name="T17" fmla="*/ 88 w 88"/>
              <a:gd name="T18" fmla="*/ 73 h 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" h="73">
                <a:moveTo>
                  <a:pt x="0" y="37"/>
                </a:moveTo>
                <a:lnTo>
                  <a:pt x="33" y="73"/>
                </a:lnTo>
                <a:lnTo>
                  <a:pt x="83" y="46"/>
                </a:lnTo>
                <a:lnTo>
                  <a:pt x="88" y="0"/>
                </a:lnTo>
                <a:lnTo>
                  <a:pt x="0" y="3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8" name="Freeform 367">
            <a:extLst>
              <a:ext uri="{FF2B5EF4-FFF2-40B4-BE49-F238E27FC236}">
                <a16:creationId xmlns:a16="http://schemas.microsoft.com/office/drawing/2014/main" xmlns="" id="{0E471ECB-E610-4181-A388-F2C51E3F0C31}"/>
              </a:ext>
            </a:extLst>
          </p:cNvPr>
          <p:cNvSpPr>
            <a:spLocks/>
          </p:cNvSpPr>
          <p:nvPr/>
        </p:nvSpPr>
        <p:spPr bwMode="auto">
          <a:xfrm>
            <a:off x="5171087" y="3346259"/>
            <a:ext cx="107822" cy="97062"/>
          </a:xfrm>
          <a:custGeom>
            <a:avLst/>
            <a:gdLst>
              <a:gd name="T0" fmla="*/ 0 w 226"/>
              <a:gd name="T1" fmla="*/ 4 h 214"/>
              <a:gd name="T2" fmla="*/ 0 w 226"/>
              <a:gd name="T3" fmla="*/ 5 h 214"/>
              <a:gd name="T4" fmla="*/ 1 w 226"/>
              <a:gd name="T5" fmla="*/ 5 h 214"/>
              <a:gd name="T6" fmla="*/ 1 w 226"/>
              <a:gd name="T7" fmla="*/ 4 h 214"/>
              <a:gd name="T8" fmla="*/ 3 w 226"/>
              <a:gd name="T9" fmla="*/ 4 h 214"/>
              <a:gd name="T10" fmla="*/ 3 w 226"/>
              <a:gd name="T11" fmla="*/ 3 h 214"/>
              <a:gd name="T12" fmla="*/ 5 w 226"/>
              <a:gd name="T13" fmla="*/ 3 h 214"/>
              <a:gd name="T14" fmla="*/ 5 w 226"/>
              <a:gd name="T15" fmla="*/ 2 h 214"/>
              <a:gd name="T16" fmla="*/ 5 w 226"/>
              <a:gd name="T17" fmla="*/ 1 h 214"/>
              <a:gd name="T18" fmla="*/ 3 w 226"/>
              <a:gd name="T19" fmla="*/ 1 h 214"/>
              <a:gd name="T20" fmla="*/ 2 w 226"/>
              <a:gd name="T21" fmla="*/ 0 h 214"/>
              <a:gd name="T22" fmla="*/ 1 w 226"/>
              <a:gd name="T23" fmla="*/ 3 h 214"/>
              <a:gd name="T24" fmla="*/ 1 w 226"/>
              <a:gd name="T25" fmla="*/ 3 h 214"/>
              <a:gd name="T26" fmla="*/ 0 w 226"/>
              <a:gd name="T27" fmla="*/ 4 h 2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26"/>
              <a:gd name="T43" fmla="*/ 0 h 214"/>
              <a:gd name="T44" fmla="*/ 226 w 226"/>
              <a:gd name="T45" fmla="*/ 214 h 21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26" h="214">
                <a:moveTo>
                  <a:pt x="0" y="153"/>
                </a:moveTo>
                <a:lnTo>
                  <a:pt x="10" y="214"/>
                </a:lnTo>
                <a:lnTo>
                  <a:pt x="51" y="192"/>
                </a:lnTo>
                <a:lnTo>
                  <a:pt x="23" y="155"/>
                </a:lnTo>
                <a:lnTo>
                  <a:pt x="133" y="188"/>
                </a:lnTo>
                <a:lnTo>
                  <a:pt x="157" y="138"/>
                </a:lnTo>
                <a:lnTo>
                  <a:pt x="226" y="120"/>
                </a:lnTo>
                <a:lnTo>
                  <a:pt x="202" y="86"/>
                </a:lnTo>
                <a:lnTo>
                  <a:pt x="211" y="58"/>
                </a:lnTo>
                <a:lnTo>
                  <a:pt x="150" y="62"/>
                </a:lnTo>
                <a:lnTo>
                  <a:pt x="80" y="0"/>
                </a:lnTo>
                <a:lnTo>
                  <a:pt x="54" y="122"/>
                </a:lnTo>
                <a:lnTo>
                  <a:pt x="22" y="115"/>
                </a:lnTo>
                <a:lnTo>
                  <a:pt x="0" y="153"/>
                </a:lnTo>
                <a:close/>
              </a:path>
            </a:pathLst>
          </a:custGeom>
          <a:solidFill>
            <a:srgbClr val="256885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9" name="Freeform 368">
            <a:extLst>
              <a:ext uri="{FF2B5EF4-FFF2-40B4-BE49-F238E27FC236}">
                <a16:creationId xmlns:a16="http://schemas.microsoft.com/office/drawing/2014/main" xmlns="" id="{68356228-D14F-46D3-8A47-ECC2591C2B5F}"/>
              </a:ext>
            </a:extLst>
          </p:cNvPr>
          <p:cNvSpPr>
            <a:spLocks/>
          </p:cNvSpPr>
          <p:nvPr/>
        </p:nvSpPr>
        <p:spPr bwMode="auto">
          <a:xfrm>
            <a:off x="4888054" y="3409906"/>
            <a:ext cx="114561" cy="120930"/>
          </a:xfrm>
          <a:custGeom>
            <a:avLst/>
            <a:gdLst>
              <a:gd name="T0" fmla="*/ 0 w 240"/>
              <a:gd name="T1" fmla="*/ 3 h 268"/>
              <a:gd name="T2" fmla="*/ 1 w 240"/>
              <a:gd name="T3" fmla="*/ 4 h 268"/>
              <a:gd name="T4" fmla="*/ 0 w 240"/>
              <a:gd name="T5" fmla="*/ 6 h 268"/>
              <a:gd name="T6" fmla="*/ 2 w 240"/>
              <a:gd name="T7" fmla="*/ 6 h 268"/>
              <a:gd name="T8" fmla="*/ 3 w 240"/>
              <a:gd name="T9" fmla="*/ 5 h 268"/>
              <a:gd name="T10" fmla="*/ 3 w 240"/>
              <a:gd name="T11" fmla="*/ 4 h 268"/>
              <a:gd name="T12" fmla="*/ 5 w 240"/>
              <a:gd name="T13" fmla="*/ 2 h 268"/>
              <a:gd name="T14" fmla="*/ 5 w 240"/>
              <a:gd name="T15" fmla="*/ 1 h 268"/>
              <a:gd name="T16" fmla="*/ 5 w 240"/>
              <a:gd name="T17" fmla="*/ 0 h 268"/>
              <a:gd name="T18" fmla="*/ 5 w 240"/>
              <a:gd name="T19" fmla="*/ 0 h 268"/>
              <a:gd name="T20" fmla="*/ 3 w 240"/>
              <a:gd name="T21" fmla="*/ 1 h 268"/>
              <a:gd name="T22" fmla="*/ 3 w 240"/>
              <a:gd name="T23" fmla="*/ 2 h 268"/>
              <a:gd name="T24" fmla="*/ 2 w 240"/>
              <a:gd name="T25" fmla="*/ 1 h 268"/>
              <a:gd name="T26" fmla="*/ 0 w 240"/>
              <a:gd name="T27" fmla="*/ 3 h 26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40"/>
              <a:gd name="T43" fmla="*/ 0 h 268"/>
              <a:gd name="T44" fmla="*/ 240 w 240"/>
              <a:gd name="T45" fmla="*/ 268 h 26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40" h="268">
                <a:moveTo>
                  <a:pt x="0" y="151"/>
                </a:moveTo>
                <a:lnTo>
                  <a:pt x="43" y="173"/>
                </a:lnTo>
                <a:lnTo>
                  <a:pt x="15" y="251"/>
                </a:lnTo>
                <a:lnTo>
                  <a:pt x="84" y="268"/>
                </a:lnTo>
                <a:lnTo>
                  <a:pt x="155" y="223"/>
                </a:lnTo>
                <a:lnTo>
                  <a:pt x="122" y="159"/>
                </a:lnTo>
                <a:lnTo>
                  <a:pt x="202" y="101"/>
                </a:lnTo>
                <a:lnTo>
                  <a:pt x="240" y="24"/>
                </a:lnTo>
                <a:lnTo>
                  <a:pt x="237" y="13"/>
                </a:lnTo>
                <a:lnTo>
                  <a:pt x="223" y="0"/>
                </a:lnTo>
                <a:lnTo>
                  <a:pt x="147" y="50"/>
                </a:lnTo>
                <a:lnTo>
                  <a:pt x="147" y="77"/>
                </a:lnTo>
                <a:lnTo>
                  <a:pt x="94" y="68"/>
                </a:lnTo>
                <a:lnTo>
                  <a:pt x="0" y="15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0" name="Freeform 369">
            <a:extLst>
              <a:ext uri="{FF2B5EF4-FFF2-40B4-BE49-F238E27FC236}">
                <a16:creationId xmlns:a16="http://schemas.microsoft.com/office/drawing/2014/main" xmlns="" id="{0826787B-8A9F-40DC-B683-FFC42446CAD6}"/>
              </a:ext>
            </a:extLst>
          </p:cNvPr>
          <p:cNvSpPr>
            <a:spLocks/>
          </p:cNvSpPr>
          <p:nvPr/>
        </p:nvSpPr>
        <p:spPr bwMode="auto">
          <a:xfrm>
            <a:off x="4921748" y="3510150"/>
            <a:ext cx="60650" cy="97062"/>
          </a:xfrm>
          <a:custGeom>
            <a:avLst/>
            <a:gdLst>
              <a:gd name="T0" fmla="*/ 0 w 128"/>
              <a:gd name="T1" fmla="*/ 5 h 212"/>
              <a:gd name="T2" fmla="*/ 0 w 128"/>
              <a:gd name="T3" fmla="*/ 1 h 212"/>
              <a:gd name="T4" fmla="*/ 2 w 128"/>
              <a:gd name="T5" fmla="*/ 0 h 212"/>
              <a:gd name="T6" fmla="*/ 3 w 128"/>
              <a:gd name="T7" fmla="*/ 3 h 212"/>
              <a:gd name="T8" fmla="*/ 2 w 128"/>
              <a:gd name="T9" fmla="*/ 5 h 212"/>
              <a:gd name="T10" fmla="*/ 0 w 128"/>
              <a:gd name="T11" fmla="*/ 5 h 2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8"/>
              <a:gd name="T19" fmla="*/ 0 h 212"/>
              <a:gd name="T20" fmla="*/ 128 w 128"/>
              <a:gd name="T21" fmla="*/ 212 h 2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8" h="212">
                <a:moveTo>
                  <a:pt x="0" y="212"/>
                </a:moveTo>
                <a:lnTo>
                  <a:pt x="13" y="45"/>
                </a:lnTo>
                <a:lnTo>
                  <a:pt x="84" y="0"/>
                </a:lnTo>
                <a:lnTo>
                  <a:pt x="128" y="129"/>
                </a:lnTo>
                <a:lnTo>
                  <a:pt x="82" y="189"/>
                </a:lnTo>
                <a:lnTo>
                  <a:pt x="0" y="21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1" name="Freeform 370">
            <a:extLst>
              <a:ext uri="{FF2B5EF4-FFF2-40B4-BE49-F238E27FC236}">
                <a16:creationId xmlns:a16="http://schemas.microsoft.com/office/drawing/2014/main" xmlns="" id="{6B5D1232-DB5F-481B-A285-D42A8097BCE9}"/>
              </a:ext>
            </a:extLst>
          </p:cNvPr>
          <p:cNvSpPr>
            <a:spLocks/>
          </p:cNvSpPr>
          <p:nvPr/>
        </p:nvSpPr>
        <p:spPr bwMode="auto">
          <a:xfrm>
            <a:off x="4444971" y="3863392"/>
            <a:ext cx="131408" cy="167074"/>
          </a:xfrm>
          <a:custGeom>
            <a:avLst/>
            <a:gdLst>
              <a:gd name="T0" fmla="*/ 0 w 274"/>
              <a:gd name="T1" fmla="*/ 2 h 369"/>
              <a:gd name="T2" fmla="*/ 1 w 274"/>
              <a:gd name="T3" fmla="*/ 3 h 369"/>
              <a:gd name="T4" fmla="*/ 1 w 274"/>
              <a:gd name="T5" fmla="*/ 5 h 369"/>
              <a:gd name="T6" fmla="*/ 3 w 274"/>
              <a:gd name="T7" fmla="*/ 4 h 369"/>
              <a:gd name="T8" fmla="*/ 4 w 274"/>
              <a:gd name="T9" fmla="*/ 5 h 369"/>
              <a:gd name="T10" fmla="*/ 5 w 274"/>
              <a:gd name="T11" fmla="*/ 7 h 369"/>
              <a:gd name="T12" fmla="*/ 4 w 274"/>
              <a:gd name="T13" fmla="*/ 9 h 369"/>
              <a:gd name="T14" fmla="*/ 6 w 274"/>
              <a:gd name="T15" fmla="*/ 8 h 369"/>
              <a:gd name="T16" fmla="*/ 5 w 274"/>
              <a:gd name="T17" fmla="*/ 5 h 369"/>
              <a:gd name="T18" fmla="*/ 3 w 274"/>
              <a:gd name="T19" fmla="*/ 3 h 369"/>
              <a:gd name="T20" fmla="*/ 4 w 274"/>
              <a:gd name="T21" fmla="*/ 2 h 369"/>
              <a:gd name="T22" fmla="*/ 3 w 274"/>
              <a:gd name="T23" fmla="*/ 1 h 369"/>
              <a:gd name="T24" fmla="*/ 2 w 274"/>
              <a:gd name="T25" fmla="*/ 0 h 369"/>
              <a:gd name="T26" fmla="*/ 1 w 274"/>
              <a:gd name="T27" fmla="*/ 0 h 369"/>
              <a:gd name="T28" fmla="*/ 1 w 274"/>
              <a:gd name="T29" fmla="*/ 1 h 369"/>
              <a:gd name="T30" fmla="*/ 1 w 274"/>
              <a:gd name="T31" fmla="*/ 1 h 369"/>
              <a:gd name="T32" fmla="*/ 0 w 274"/>
              <a:gd name="T33" fmla="*/ 2 h 36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74"/>
              <a:gd name="T52" fmla="*/ 0 h 369"/>
              <a:gd name="T53" fmla="*/ 274 w 274"/>
              <a:gd name="T54" fmla="*/ 369 h 36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74" h="369">
                <a:moveTo>
                  <a:pt x="0" y="79"/>
                </a:moveTo>
                <a:lnTo>
                  <a:pt x="36" y="132"/>
                </a:lnTo>
                <a:lnTo>
                  <a:pt x="25" y="223"/>
                </a:lnTo>
                <a:lnTo>
                  <a:pt x="123" y="184"/>
                </a:lnTo>
                <a:lnTo>
                  <a:pt x="160" y="223"/>
                </a:lnTo>
                <a:lnTo>
                  <a:pt x="198" y="313"/>
                </a:lnTo>
                <a:lnTo>
                  <a:pt x="188" y="369"/>
                </a:lnTo>
                <a:lnTo>
                  <a:pt x="274" y="353"/>
                </a:lnTo>
                <a:lnTo>
                  <a:pt x="231" y="234"/>
                </a:lnTo>
                <a:lnTo>
                  <a:pt x="138" y="147"/>
                </a:lnTo>
                <a:lnTo>
                  <a:pt x="165" y="94"/>
                </a:lnTo>
                <a:lnTo>
                  <a:pt x="112" y="67"/>
                </a:lnTo>
                <a:lnTo>
                  <a:pt x="73" y="0"/>
                </a:lnTo>
                <a:lnTo>
                  <a:pt x="50" y="1"/>
                </a:lnTo>
                <a:lnTo>
                  <a:pt x="52" y="48"/>
                </a:lnTo>
                <a:lnTo>
                  <a:pt x="36" y="36"/>
                </a:lnTo>
                <a:lnTo>
                  <a:pt x="0" y="7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2" name="Freeform 371">
            <a:extLst>
              <a:ext uri="{FF2B5EF4-FFF2-40B4-BE49-F238E27FC236}">
                <a16:creationId xmlns:a16="http://schemas.microsoft.com/office/drawing/2014/main" xmlns="" id="{672AA696-B3AA-4DD5-B7F7-4760D789DDF2}"/>
              </a:ext>
            </a:extLst>
          </p:cNvPr>
          <p:cNvSpPr>
            <a:spLocks/>
          </p:cNvSpPr>
          <p:nvPr/>
        </p:nvSpPr>
        <p:spPr bwMode="auto">
          <a:xfrm>
            <a:off x="2713076" y="3223738"/>
            <a:ext cx="8424" cy="17503"/>
          </a:xfrm>
          <a:custGeom>
            <a:avLst/>
            <a:gdLst>
              <a:gd name="T0" fmla="*/ 0 w 18"/>
              <a:gd name="T1" fmla="*/ 1 h 38"/>
              <a:gd name="T2" fmla="*/ 0 w 18"/>
              <a:gd name="T3" fmla="*/ 0 h 38"/>
              <a:gd name="T4" fmla="*/ 0 w 18"/>
              <a:gd name="T5" fmla="*/ 1 h 38"/>
              <a:gd name="T6" fmla="*/ 0 w 18"/>
              <a:gd name="T7" fmla="*/ 1 h 38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38"/>
              <a:gd name="T14" fmla="*/ 18 w 18"/>
              <a:gd name="T15" fmla="*/ 38 h 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38">
                <a:moveTo>
                  <a:pt x="0" y="30"/>
                </a:moveTo>
                <a:lnTo>
                  <a:pt x="13" y="0"/>
                </a:lnTo>
                <a:lnTo>
                  <a:pt x="18" y="38"/>
                </a:lnTo>
                <a:lnTo>
                  <a:pt x="0" y="3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3" name="Freeform 372">
            <a:extLst>
              <a:ext uri="{FF2B5EF4-FFF2-40B4-BE49-F238E27FC236}">
                <a16:creationId xmlns:a16="http://schemas.microsoft.com/office/drawing/2014/main" xmlns="" id="{9DC9A568-20E8-4773-8CBD-D5F378451A16}"/>
              </a:ext>
            </a:extLst>
          </p:cNvPr>
          <p:cNvSpPr>
            <a:spLocks/>
          </p:cNvSpPr>
          <p:nvPr/>
        </p:nvSpPr>
        <p:spPr bwMode="auto">
          <a:xfrm>
            <a:off x="4444971" y="4189583"/>
            <a:ext cx="69074" cy="100244"/>
          </a:xfrm>
          <a:custGeom>
            <a:avLst/>
            <a:gdLst>
              <a:gd name="T0" fmla="*/ 0 w 142"/>
              <a:gd name="T1" fmla="*/ 0 h 221"/>
              <a:gd name="T2" fmla="*/ 1 w 142"/>
              <a:gd name="T3" fmla="*/ 0 h 221"/>
              <a:gd name="T4" fmla="*/ 1 w 142"/>
              <a:gd name="T5" fmla="*/ 1 h 221"/>
              <a:gd name="T6" fmla="*/ 2 w 142"/>
              <a:gd name="T7" fmla="*/ 0 h 221"/>
              <a:gd name="T8" fmla="*/ 3 w 142"/>
              <a:gd name="T9" fmla="*/ 1 h 221"/>
              <a:gd name="T10" fmla="*/ 3 w 142"/>
              <a:gd name="T11" fmla="*/ 5 h 221"/>
              <a:gd name="T12" fmla="*/ 3 w 142"/>
              <a:gd name="T13" fmla="*/ 5 h 221"/>
              <a:gd name="T14" fmla="*/ 1 w 142"/>
              <a:gd name="T15" fmla="*/ 4 h 221"/>
              <a:gd name="T16" fmla="*/ 0 w 142"/>
              <a:gd name="T17" fmla="*/ 0 h 2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2"/>
              <a:gd name="T28" fmla="*/ 0 h 221"/>
              <a:gd name="T29" fmla="*/ 142 w 142"/>
              <a:gd name="T30" fmla="*/ 221 h 22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2" h="221">
                <a:moveTo>
                  <a:pt x="0" y="0"/>
                </a:moveTo>
                <a:lnTo>
                  <a:pt x="29" y="0"/>
                </a:lnTo>
                <a:lnTo>
                  <a:pt x="38" y="41"/>
                </a:lnTo>
                <a:lnTo>
                  <a:pt x="73" y="15"/>
                </a:lnTo>
                <a:lnTo>
                  <a:pt x="122" y="65"/>
                </a:lnTo>
                <a:lnTo>
                  <a:pt x="142" y="221"/>
                </a:lnTo>
                <a:lnTo>
                  <a:pt x="141" y="221"/>
                </a:lnTo>
                <a:lnTo>
                  <a:pt x="42" y="156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4" name="Freeform 373">
            <a:extLst>
              <a:ext uri="{FF2B5EF4-FFF2-40B4-BE49-F238E27FC236}">
                <a16:creationId xmlns:a16="http://schemas.microsoft.com/office/drawing/2014/main" xmlns="" id="{80675912-3F81-4B30-9797-EE895F1B5F0E}"/>
              </a:ext>
            </a:extLst>
          </p:cNvPr>
          <p:cNvSpPr>
            <a:spLocks/>
          </p:cNvSpPr>
          <p:nvPr/>
        </p:nvSpPr>
        <p:spPr bwMode="auto">
          <a:xfrm>
            <a:off x="4618498" y="4180036"/>
            <a:ext cx="173527" cy="120930"/>
          </a:xfrm>
          <a:custGeom>
            <a:avLst/>
            <a:gdLst>
              <a:gd name="T0" fmla="*/ 0 w 362"/>
              <a:gd name="T1" fmla="*/ 6 h 264"/>
              <a:gd name="T2" fmla="*/ 1 w 362"/>
              <a:gd name="T3" fmla="*/ 6 h 264"/>
              <a:gd name="T4" fmla="*/ 3 w 362"/>
              <a:gd name="T5" fmla="*/ 6 h 264"/>
              <a:gd name="T6" fmla="*/ 4 w 362"/>
              <a:gd name="T7" fmla="*/ 6 h 264"/>
              <a:gd name="T8" fmla="*/ 5 w 362"/>
              <a:gd name="T9" fmla="*/ 3 h 264"/>
              <a:gd name="T10" fmla="*/ 7 w 362"/>
              <a:gd name="T11" fmla="*/ 3 h 264"/>
              <a:gd name="T12" fmla="*/ 8 w 362"/>
              <a:gd name="T13" fmla="*/ 2 h 264"/>
              <a:gd name="T14" fmla="*/ 7 w 362"/>
              <a:gd name="T15" fmla="*/ 1 h 264"/>
              <a:gd name="T16" fmla="*/ 7 w 362"/>
              <a:gd name="T17" fmla="*/ 0 h 264"/>
              <a:gd name="T18" fmla="*/ 5 w 362"/>
              <a:gd name="T19" fmla="*/ 2 h 264"/>
              <a:gd name="T20" fmla="*/ 4 w 362"/>
              <a:gd name="T21" fmla="*/ 3 h 264"/>
              <a:gd name="T22" fmla="*/ 4 w 362"/>
              <a:gd name="T23" fmla="*/ 3 h 264"/>
              <a:gd name="T24" fmla="*/ 3 w 362"/>
              <a:gd name="T25" fmla="*/ 4 h 264"/>
              <a:gd name="T26" fmla="*/ 2 w 362"/>
              <a:gd name="T27" fmla="*/ 4 h 264"/>
              <a:gd name="T28" fmla="*/ 1 w 362"/>
              <a:gd name="T29" fmla="*/ 6 h 264"/>
              <a:gd name="T30" fmla="*/ 0 w 362"/>
              <a:gd name="T31" fmla="*/ 6 h 26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62"/>
              <a:gd name="T49" fmla="*/ 0 h 264"/>
              <a:gd name="T50" fmla="*/ 362 w 362"/>
              <a:gd name="T51" fmla="*/ 264 h 26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62" h="264">
                <a:moveTo>
                  <a:pt x="0" y="235"/>
                </a:moveTo>
                <a:lnTo>
                  <a:pt x="33" y="264"/>
                </a:lnTo>
                <a:lnTo>
                  <a:pt x="143" y="253"/>
                </a:lnTo>
                <a:lnTo>
                  <a:pt x="182" y="238"/>
                </a:lnTo>
                <a:lnTo>
                  <a:pt x="234" y="115"/>
                </a:lnTo>
                <a:lnTo>
                  <a:pt x="299" y="120"/>
                </a:lnTo>
                <a:lnTo>
                  <a:pt x="362" y="78"/>
                </a:lnTo>
                <a:lnTo>
                  <a:pt x="304" y="45"/>
                </a:lnTo>
                <a:lnTo>
                  <a:pt x="284" y="0"/>
                </a:lnTo>
                <a:lnTo>
                  <a:pt x="210" y="82"/>
                </a:lnTo>
                <a:lnTo>
                  <a:pt x="185" y="128"/>
                </a:lnTo>
                <a:lnTo>
                  <a:pt x="163" y="103"/>
                </a:lnTo>
                <a:lnTo>
                  <a:pt x="120" y="168"/>
                </a:lnTo>
                <a:lnTo>
                  <a:pt x="70" y="177"/>
                </a:lnTo>
                <a:lnTo>
                  <a:pt x="56" y="238"/>
                </a:lnTo>
                <a:lnTo>
                  <a:pt x="0" y="23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5" name="Freeform 374">
            <a:extLst>
              <a:ext uri="{FF2B5EF4-FFF2-40B4-BE49-F238E27FC236}">
                <a16:creationId xmlns:a16="http://schemas.microsoft.com/office/drawing/2014/main" xmlns="" id="{BEA9654C-7841-4990-BE5E-8C3D237051F5}"/>
              </a:ext>
            </a:extLst>
          </p:cNvPr>
          <p:cNvSpPr>
            <a:spLocks/>
          </p:cNvSpPr>
          <p:nvPr/>
        </p:nvSpPr>
        <p:spPr bwMode="auto">
          <a:xfrm>
            <a:off x="4215849" y="3172820"/>
            <a:ext cx="581230" cy="265727"/>
          </a:xfrm>
          <a:custGeom>
            <a:avLst/>
            <a:gdLst>
              <a:gd name="T0" fmla="*/ 0 w 1209"/>
              <a:gd name="T1" fmla="*/ 4 h 587"/>
              <a:gd name="T2" fmla="*/ 1 w 1209"/>
              <a:gd name="T3" fmla="*/ 6 h 587"/>
              <a:gd name="T4" fmla="*/ 2 w 1209"/>
              <a:gd name="T5" fmla="*/ 6 h 587"/>
              <a:gd name="T6" fmla="*/ 3 w 1209"/>
              <a:gd name="T7" fmla="*/ 9 h 587"/>
              <a:gd name="T8" fmla="*/ 7 w 1209"/>
              <a:gd name="T9" fmla="*/ 10 h 587"/>
              <a:gd name="T10" fmla="*/ 8 w 1209"/>
              <a:gd name="T11" fmla="*/ 12 h 587"/>
              <a:gd name="T12" fmla="*/ 11 w 1209"/>
              <a:gd name="T13" fmla="*/ 12 h 587"/>
              <a:gd name="T14" fmla="*/ 15 w 1209"/>
              <a:gd name="T15" fmla="*/ 14 h 587"/>
              <a:gd name="T16" fmla="*/ 20 w 1209"/>
              <a:gd name="T17" fmla="*/ 12 h 587"/>
              <a:gd name="T18" fmla="*/ 21 w 1209"/>
              <a:gd name="T19" fmla="*/ 11 h 587"/>
              <a:gd name="T20" fmla="*/ 21 w 1209"/>
              <a:gd name="T21" fmla="*/ 9 h 587"/>
              <a:gd name="T22" fmla="*/ 23 w 1209"/>
              <a:gd name="T23" fmla="*/ 10 h 587"/>
              <a:gd name="T24" fmla="*/ 26 w 1209"/>
              <a:gd name="T25" fmla="*/ 7 h 587"/>
              <a:gd name="T26" fmla="*/ 28 w 1209"/>
              <a:gd name="T27" fmla="*/ 7 h 587"/>
              <a:gd name="T28" fmla="*/ 27 w 1209"/>
              <a:gd name="T29" fmla="*/ 5 h 587"/>
              <a:gd name="T30" fmla="*/ 25 w 1209"/>
              <a:gd name="T31" fmla="*/ 6 h 587"/>
              <a:gd name="T32" fmla="*/ 25 w 1209"/>
              <a:gd name="T33" fmla="*/ 4 h 587"/>
              <a:gd name="T34" fmla="*/ 25 w 1209"/>
              <a:gd name="T35" fmla="*/ 3 h 587"/>
              <a:gd name="T36" fmla="*/ 24 w 1209"/>
              <a:gd name="T37" fmla="*/ 3 h 587"/>
              <a:gd name="T38" fmla="*/ 19 w 1209"/>
              <a:gd name="T39" fmla="*/ 4 h 587"/>
              <a:gd name="T40" fmla="*/ 16 w 1209"/>
              <a:gd name="T41" fmla="*/ 2 h 587"/>
              <a:gd name="T42" fmla="*/ 13 w 1209"/>
              <a:gd name="T43" fmla="*/ 2 h 587"/>
              <a:gd name="T44" fmla="*/ 13 w 1209"/>
              <a:gd name="T45" fmla="*/ 1 h 587"/>
              <a:gd name="T46" fmla="*/ 10 w 1209"/>
              <a:gd name="T47" fmla="*/ 0 h 587"/>
              <a:gd name="T48" fmla="*/ 9 w 1209"/>
              <a:gd name="T49" fmla="*/ 1 h 587"/>
              <a:gd name="T50" fmla="*/ 9 w 1209"/>
              <a:gd name="T51" fmla="*/ 3 h 587"/>
              <a:gd name="T52" fmla="*/ 4 w 1209"/>
              <a:gd name="T53" fmla="*/ 2 h 587"/>
              <a:gd name="T54" fmla="*/ 0 w 1209"/>
              <a:gd name="T55" fmla="*/ 4 h 5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209"/>
              <a:gd name="T85" fmla="*/ 0 h 587"/>
              <a:gd name="T86" fmla="*/ 1209 w 1209"/>
              <a:gd name="T87" fmla="*/ 587 h 58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209" h="587">
                <a:moveTo>
                  <a:pt x="0" y="184"/>
                </a:moveTo>
                <a:lnTo>
                  <a:pt x="39" y="242"/>
                </a:lnTo>
                <a:lnTo>
                  <a:pt x="94" y="265"/>
                </a:lnTo>
                <a:lnTo>
                  <a:pt x="113" y="389"/>
                </a:lnTo>
                <a:lnTo>
                  <a:pt x="282" y="439"/>
                </a:lnTo>
                <a:lnTo>
                  <a:pt x="353" y="526"/>
                </a:lnTo>
                <a:lnTo>
                  <a:pt x="494" y="522"/>
                </a:lnTo>
                <a:lnTo>
                  <a:pt x="651" y="587"/>
                </a:lnTo>
                <a:lnTo>
                  <a:pt x="856" y="526"/>
                </a:lnTo>
                <a:lnTo>
                  <a:pt x="920" y="477"/>
                </a:lnTo>
                <a:lnTo>
                  <a:pt x="920" y="408"/>
                </a:lnTo>
                <a:lnTo>
                  <a:pt x="979" y="416"/>
                </a:lnTo>
                <a:lnTo>
                  <a:pt x="1110" y="318"/>
                </a:lnTo>
                <a:lnTo>
                  <a:pt x="1209" y="312"/>
                </a:lnTo>
                <a:lnTo>
                  <a:pt x="1162" y="238"/>
                </a:lnTo>
                <a:lnTo>
                  <a:pt x="1065" y="257"/>
                </a:lnTo>
                <a:lnTo>
                  <a:pt x="1064" y="174"/>
                </a:lnTo>
                <a:lnTo>
                  <a:pt x="1088" y="127"/>
                </a:lnTo>
                <a:lnTo>
                  <a:pt x="1018" y="115"/>
                </a:lnTo>
                <a:lnTo>
                  <a:pt x="838" y="167"/>
                </a:lnTo>
                <a:lnTo>
                  <a:pt x="677" y="90"/>
                </a:lnTo>
                <a:lnTo>
                  <a:pt x="576" y="101"/>
                </a:lnTo>
                <a:lnTo>
                  <a:pt x="539" y="39"/>
                </a:lnTo>
                <a:lnTo>
                  <a:pt x="439" y="0"/>
                </a:lnTo>
                <a:lnTo>
                  <a:pt x="386" y="42"/>
                </a:lnTo>
                <a:lnTo>
                  <a:pt x="383" y="126"/>
                </a:lnTo>
                <a:lnTo>
                  <a:pt x="153" y="89"/>
                </a:lnTo>
                <a:lnTo>
                  <a:pt x="0" y="184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6" name="Freeform 375">
            <a:extLst>
              <a:ext uri="{FF2B5EF4-FFF2-40B4-BE49-F238E27FC236}">
                <a16:creationId xmlns:a16="http://schemas.microsoft.com/office/drawing/2014/main" xmlns="" id="{F7C2CBF2-CD3A-42F7-9F25-32EA4EAB5516}"/>
              </a:ext>
            </a:extLst>
          </p:cNvPr>
          <p:cNvSpPr>
            <a:spLocks/>
          </p:cNvSpPr>
          <p:nvPr/>
        </p:nvSpPr>
        <p:spPr bwMode="auto">
          <a:xfrm>
            <a:off x="3560492" y="3812474"/>
            <a:ext cx="141517" cy="173438"/>
          </a:xfrm>
          <a:custGeom>
            <a:avLst/>
            <a:gdLst>
              <a:gd name="T0" fmla="*/ 0 w 294"/>
              <a:gd name="T1" fmla="*/ 6 h 383"/>
              <a:gd name="T2" fmla="*/ 1 w 294"/>
              <a:gd name="T3" fmla="*/ 9 h 383"/>
              <a:gd name="T4" fmla="*/ 3 w 294"/>
              <a:gd name="T5" fmla="*/ 9 h 383"/>
              <a:gd name="T6" fmla="*/ 5 w 294"/>
              <a:gd name="T7" fmla="*/ 6 h 383"/>
              <a:gd name="T8" fmla="*/ 5 w 294"/>
              <a:gd name="T9" fmla="*/ 5 h 383"/>
              <a:gd name="T10" fmla="*/ 7 w 294"/>
              <a:gd name="T11" fmla="*/ 3 h 383"/>
              <a:gd name="T12" fmla="*/ 7 w 294"/>
              <a:gd name="T13" fmla="*/ 3 h 383"/>
              <a:gd name="T14" fmla="*/ 6 w 294"/>
              <a:gd name="T15" fmla="*/ 1 h 383"/>
              <a:gd name="T16" fmla="*/ 4 w 294"/>
              <a:gd name="T17" fmla="*/ 0 h 383"/>
              <a:gd name="T18" fmla="*/ 3 w 294"/>
              <a:gd name="T19" fmla="*/ 0 h 383"/>
              <a:gd name="T20" fmla="*/ 4 w 294"/>
              <a:gd name="T21" fmla="*/ 1 h 383"/>
              <a:gd name="T22" fmla="*/ 3 w 294"/>
              <a:gd name="T23" fmla="*/ 2 h 383"/>
              <a:gd name="T24" fmla="*/ 3 w 294"/>
              <a:gd name="T25" fmla="*/ 3 h 383"/>
              <a:gd name="T26" fmla="*/ 3 w 294"/>
              <a:gd name="T27" fmla="*/ 5 h 383"/>
              <a:gd name="T28" fmla="*/ 0 w 294"/>
              <a:gd name="T29" fmla="*/ 6 h 3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94"/>
              <a:gd name="T46" fmla="*/ 0 h 383"/>
              <a:gd name="T47" fmla="*/ 294 w 294"/>
              <a:gd name="T48" fmla="*/ 383 h 38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94" h="383">
                <a:moveTo>
                  <a:pt x="0" y="270"/>
                </a:moveTo>
                <a:lnTo>
                  <a:pt x="40" y="383"/>
                </a:lnTo>
                <a:lnTo>
                  <a:pt x="109" y="364"/>
                </a:lnTo>
                <a:lnTo>
                  <a:pt x="218" y="269"/>
                </a:lnTo>
                <a:lnTo>
                  <a:pt x="217" y="223"/>
                </a:lnTo>
                <a:lnTo>
                  <a:pt x="289" y="139"/>
                </a:lnTo>
                <a:lnTo>
                  <a:pt x="294" y="114"/>
                </a:lnTo>
                <a:lnTo>
                  <a:pt x="255" y="64"/>
                </a:lnTo>
                <a:lnTo>
                  <a:pt x="164" y="0"/>
                </a:lnTo>
                <a:lnTo>
                  <a:pt x="141" y="1"/>
                </a:lnTo>
                <a:lnTo>
                  <a:pt x="153" y="36"/>
                </a:lnTo>
                <a:lnTo>
                  <a:pt x="122" y="101"/>
                </a:lnTo>
                <a:lnTo>
                  <a:pt x="141" y="134"/>
                </a:lnTo>
                <a:lnTo>
                  <a:pt x="111" y="226"/>
                </a:lnTo>
                <a:lnTo>
                  <a:pt x="0" y="27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7" name="Freeform 376">
            <a:extLst>
              <a:ext uri="{FF2B5EF4-FFF2-40B4-BE49-F238E27FC236}">
                <a16:creationId xmlns:a16="http://schemas.microsoft.com/office/drawing/2014/main" xmlns="" id="{719AE0B8-F8E4-4E9D-A806-F158F1FFE013}"/>
              </a:ext>
            </a:extLst>
          </p:cNvPr>
          <p:cNvSpPr>
            <a:spLocks/>
          </p:cNvSpPr>
          <p:nvPr/>
        </p:nvSpPr>
        <p:spPr bwMode="auto">
          <a:xfrm>
            <a:off x="4076017" y="3696318"/>
            <a:ext cx="144886" cy="82741"/>
          </a:xfrm>
          <a:custGeom>
            <a:avLst/>
            <a:gdLst>
              <a:gd name="T0" fmla="*/ 0 w 305"/>
              <a:gd name="T1" fmla="*/ 2 h 184"/>
              <a:gd name="T2" fmla="*/ 1 w 305"/>
              <a:gd name="T3" fmla="*/ 0 h 184"/>
              <a:gd name="T4" fmla="*/ 4 w 305"/>
              <a:gd name="T5" fmla="*/ 1 h 184"/>
              <a:gd name="T6" fmla="*/ 5 w 305"/>
              <a:gd name="T7" fmla="*/ 3 h 184"/>
              <a:gd name="T8" fmla="*/ 7 w 305"/>
              <a:gd name="T9" fmla="*/ 3 h 184"/>
              <a:gd name="T10" fmla="*/ 7 w 305"/>
              <a:gd name="T11" fmla="*/ 4 h 184"/>
              <a:gd name="T12" fmla="*/ 2 w 305"/>
              <a:gd name="T13" fmla="*/ 3 h 184"/>
              <a:gd name="T14" fmla="*/ 0 w 305"/>
              <a:gd name="T15" fmla="*/ 2 h 1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5"/>
              <a:gd name="T25" fmla="*/ 0 h 184"/>
              <a:gd name="T26" fmla="*/ 305 w 305"/>
              <a:gd name="T27" fmla="*/ 184 h 1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5" h="184">
                <a:moveTo>
                  <a:pt x="0" y="72"/>
                </a:moveTo>
                <a:lnTo>
                  <a:pt x="39" y="0"/>
                </a:lnTo>
                <a:lnTo>
                  <a:pt x="158" y="46"/>
                </a:lnTo>
                <a:lnTo>
                  <a:pt x="223" y="117"/>
                </a:lnTo>
                <a:lnTo>
                  <a:pt x="305" y="117"/>
                </a:lnTo>
                <a:lnTo>
                  <a:pt x="302" y="184"/>
                </a:lnTo>
                <a:lnTo>
                  <a:pt x="102" y="141"/>
                </a:lnTo>
                <a:lnTo>
                  <a:pt x="0" y="7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8" name="Freeform 377">
            <a:extLst>
              <a:ext uri="{FF2B5EF4-FFF2-40B4-BE49-F238E27FC236}">
                <a16:creationId xmlns:a16="http://schemas.microsoft.com/office/drawing/2014/main" xmlns="" id="{13BE0209-254B-4F83-A7A9-45ADBED931A9}"/>
              </a:ext>
            </a:extLst>
          </p:cNvPr>
          <p:cNvSpPr>
            <a:spLocks/>
          </p:cNvSpPr>
          <p:nvPr/>
        </p:nvSpPr>
        <p:spPr bwMode="auto">
          <a:xfrm>
            <a:off x="2670958" y="3142588"/>
            <a:ext cx="65704" cy="68421"/>
          </a:xfrm>
          <a:custGeom>
            <a:avLst/>
            <a:gdLst>
              <a:gd name="T0" fmla="*/ 0 w 138"/>
              <a:gd name="T1" fmla="*/ 3 h 148"/>
              <a:gd name="T2" fmla="*/ 1 w 138"/>
              <a:gd name="T3" fmla="*/ 2 h 148"/>
              <a:gd name="T4" fmla="*/ 1 w 138"/>
              <a:gd name="T5" fmla="*/ 2 h 148"/>
              <a:gd name="T6" fmla="*/ 1 w 138"/>
              <a:gd name="T7" fmla="*/ 1 h 148"/>
              <a:gd name="T8" fmla="*/ 2 w 138"/>
              <a:gd name="T9" fmla="*/ 1 h 148"/>
              <a:gd name="T10" fmla="*/ 2 w 138"/>
              <a:gd name="T11" fmla="*/ 0 h 148"/>
              <a:gd name="T12" fmla="*/ 3 w 138"/>
              <a:gd name="T13" fmla="*/ 0 h 148"/>
              <a:gd name="T14" fmla="*/ 3 w 138"/>
              <a:gd name="T15" fmla="*/ 1 h 148"/>
              <a:gd name="T16" fmla="*/ 2 w 138"/>
              <a:gd name="T17" fmla="*/ 2 h 148"/>
              <a:gd name="T18" fmla="*/ 2 w 138"/>
              <a:gd name="T19" fmla="*/ 3 h 148"/>
              <a:gd name="T20" fmla="*/ 1 w 138"/>
              <a:gd name="T21" fmla="*/ 3 h 148"/>
              <a:gd name="T22" fmla="*/ 0 w 138"/>
              <a:gd name="T23" fmla="*/ 3 h 14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8"/>
              <a:gd name="T37" fmla="*/ 0 h 148"/>
              <a:gd name="T38" fmla="*/ 138 w 138"/>
              <a:gd name="T39" fmla="*/ 148 h 14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8" h="148">
                <a:moveTo>
                  <a:pt x="0" y="111"/>
                </a:moveTo>
                <a:lnTo>
                  <a:pt x="54" y="92"/>
                </a:lnTo>
                <a:lnTo>
                  <a:pt x="29" y="76"/>
                </a:lnTo>
                <a:lnTo>
                  <a:pt x="53" y="23"/>
                </a:lnTo>
                <a:lnTo>
                  <a:pt x="75" y="57"/>
                </a:lnTo>
                <a:lnTo>
                  <a:pt x="76" y="0"/>
                </a:lnTo>
                <a:lnTo>
                  <a:pt x="138" y="0"/>
                </a:lnTo>
                <a:lnTo>
                  <a:pt x="134" y="57"/>
                </a:lnTo>
                <a:lnTo>
                  <a:pt x="93" y="79"/>
                </a:lnTo>
                <a:lnTo>
                  <a:pt x="95" y="148"/>
                </a:lnTo>
                <a:lnTo>
                  <a:pt x="57" y="106"/>
                </a:lnTo>
                <a:lnTo>
                  <a:pt x="0" y="11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9" name="Freeform 378">
            <a:extLst>
              <a:ext uri="{FF2B5EF4-FFF2-40B4-BE49-F238E27FC236}">
                <a16:creationId xmlns:a16="http://schemas.microsoft.com/office/drawing/2014/main" xmlns="" id="{A5B94073-1337-4B76-A92B-A176E7DBEA82}"/>
              </a:ext>
            </a:extLst>
          </p:cNvPr>
          <p:cNvSpPr>
            <a:spLocks/>
          </p:cNvSpPr>
          <p:nvPr/>
        </p:nvSpPr>
        <p:spPr bwMode="auto">
          <a:xfrm>
            <a:off x="5657972" y="5179296"/>
            <a:ext cx="143201" cy="144797"/>
          </a:xfrm>
          <a:custGeom>
            <a:avLst/>
            <a:gdLst>
              <a:gd name="T0" fmla="*/ 0 w 298"/>
              <a:gd name="T1" fmla="*/ 6 h 322"/>
              <a:gd name="T2" fmla="*/ 1 w 298"/>
              <a:gd name="T3" fmla="*/ 4 h 322"/>
              <a:gd name="T4" fmla="*/ 4 w 298"/>
              <a:gd name="T5" fmla="*/ 3 h 322"/>
              <a:gd name="T6" fmla="*/ 5 w 298"/>
              <a:gd name="T7" fmla="*/ 0 h 322"/>
              <a:gd name="T8" fmla="*/ 6 w 298"/>
              <a:gd name="T9" fmla="*/ 1 h 322"/>
              <a:gd name="T10" fmla="*/ 7 w 298"/>
              <a:gd name="T11" fmla="*/ 0 h 322"/>
              <a:gd name="T12" fmla="*/ 7 w 298"/>
              <a:gd name="T13" fmla="*/ 1 h 322"/>
              <a:gd name="T14" fmla="*/ 6 w 298"/>
              <a:gd name="T15" fmla="*/ 3 h 322"/>
              <a:gd name="T16" fmla="*/ 6 w 298"/>
              <a:gd name="T17" fmla="*/ 4 h 322"/>
              <a:gd name="T18" fmla="*/ 4 w 298"/>
              <a:gd name="T19" fmla="*/ 4 h 322"/>
              <a:gd name="T20" fmla="*/ 4 w 298"/>
              <a:gd name="T21" fmla="*/ 6 h 322"/>
              <a:gd name="T22" fmla="*/ 2 w 298"/>
              <a:gd name="T23" fmla="*/ 7 h 322"/>
              <a:gd name="T24" fmla="*/ 0 w 298"/>
              <a:gd name="T25" fmla="*/ 6 h 3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98"/>
              <a:gd name="T40" fmla="*/ 0 h 322"/>
              <a:gd name="T41" fmla="*/ 298 w 298"/>
              <a:gd name="T42" fmla="*/ 322 h 32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98" h="322">
                <a:moveTo>
                  <a:pt x="0" y="281"/>
                </a:moveTo>
                <a:lnTo>
                  <a:pt x="63" y="182"/>
                </a:lnTo>
                <a:lnTo>
                  <a:pt x="172" y="109"/>
                </a:lnTo>
                <a:lnTo>
                  <a:pt x="223" y="0"/>
                </a:lnTo>
                <a:lnTo>
                  <a:pt x="256" y="32"/>
                </a:lnTo>
                <a:lnTo>
                  <a:pt x="293" y="17"/>
                </a:lnTo>
                <a:lnTo>
                  <a:pt x="298" y="55"/>
                </a:lnTo>
                <a:lnTo>
                  <a:pt x="242" y="134"/>
                </a:lnTo>
                <a:lnTo>
                  <a:pt x="252" y="167"/>
                </a:lnTo>
                <a:lnTo>
                  <a:pt x="190" y="180"/>
                </a:lnTo>
                <a:lnTo>
                  <a:pt x="161" y="289"/>
                </a:lnTo>
                <a:lnTo>
                  <a:pt x="96" y="322"/>
                </a:lnTo>
                <a:lnTo>
                  <a:pt x="0" y="28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0" name="Freeform 379">
            <a:extLst>
              <a:ext uri="{FF2B5EF4-FFF2-40B4-BE49-F238E27FC236}">
                <a16:creationId xmlns:a16="http://schemas.microsoft.com/office/drawing/2014/main" xmlns="" id="{7887364F-0793-406C-9101-D21F2EB194B0}"/>
              </a:ext>
            </a:extLst>
          </p:cNvPr>
          <p:cNvSpPr>
            <a:spLocks/>
          </p:cNvSpPr>
          <p:nvPr/>
        </p:nvSpPr>
        <p:spPr bwMode="auto">
          <a:xfrm>
            <a:off x="5770849" y="5036090"/>
            <a:ext cx="106138" cy="160709"/>
          </a:xfrm>
          <a:custGeom>
            <a:avLst/>
            <a:gdLst>
              <a:gd name="T0" fmla="*/ 0 w 221"/>
              <a:gd name="T1" fmla="*/ 0 h 353"/>
              <a:gd name="T2" fmla="*/ 1 w 221"/>
              <a:gd name="T3" fmla="*/ 1 h 353"/>
              <a:gd name="T4" fmla="*/ 2 w 221"/>
              <a:gd name="T5" fmla="*/ 3 h 353"/>
              <a:gd name="T6" fmla="*/ 3 w 221"/>
              <a:gd name="T7" fmla="*/ 3 h 353"/>
              <a:gd name="T8" fmla="*/ 3 w 221"/>
              <a:gd name="T9" fmla="*/ 3 h 353"/>
              <a:gd name="T10" fmla="*/ 3 w 221"/>
              <a:gd name="T11" fmla="*/ 4 h 353"/>
              <a:gd name="T12" fmla="*/ 5 w 221"/>
              <a:gd name="T13" fmla="*/ 4 h 353"/>
              <a:gd name="T14" fmla="*/ 5 w 221"/>
              <a:gd name="T15" fmla="*/ 5 h 353"/>
              <a:gd name="T16" fmla="*/ 4 w 221"/>
              <a:gd name="T17" fmla="*/ 6 h 353"/>
              <a:gd name="T18" fmla="*/ 3 w 221"/>
              <a:gd name="T19" fmla="*/ 8 h 353"/>
              <a:gd name="T20" fmla="*/ 2 w 221"/>
              <a:gd name="T21" fmla="*/ 8 h 353"/>
              <a:gd name="T22" fmla="*/ 2 w 221"/>
              <a:gd name="T23" fmla="*/ 7 h 353"/>
              <a:gd name="T24" fmla="*/ 1 w 221"/>
              <a:gd name="T25" fmla="*/ 6 h 353"/>
              <a:gd name="T26" fmla="*/ 2 w 221"/>
              <a:gd name="T27" fmla="*/ 4 h 353"/>
              <a:gd name="T28" fmla="*/ 2 w 221"/>
              <a:gd name="T29" fmla="*/ 3 h 353"/>
              <a:gd name="T30" fmla="*/ 0 w 221"/>
              <a:gd name="T31" fmla="*/ 0 h 35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21"/>
              <a:gd name="T49" fmla="*/ 0 h 353"/>
              <a:gd name="T50" fmla="*/ 221 w 221"/>
              <a:gd name="T51" fmla="*/ 353 h 35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21" h="353">
                <a:moveTo>
                  <a:pt x="0" y="0"/>
                </a:moveTo>
                <a:lnTo>
                  <a:pt x="63" y="39"/>
                </a:lnTo>
                <a:lnTo>
                  <a:pt x="75" y="117"/>
                </a:lnTo>
                <a:lnTo>
                  <a:pt x="104" y="139"/>
                </a:lnTo>
                <a:lnTo>
                  <a:pt x="119" y="106"/>
                </a:lnTo>
                <a:lnTo>
                  <a:pt x="132" y="161"/>
                </a:lnTo>
                <a:lnTo>
                  <a:pt x="221" y="161"/>
                </a:lnTo>
                <a:lnTo>
                  <a:pt x="204" y="238"/>
                </a:lnTo>
                <a:lnTo>
                  <a:pt x="159" y="250"/>
                </a:lnTo>
                <a:lnTo>
                  <a:pt x="120" y="351"/>
                </a:lnTo>
                <a:lnTo>
                  <a:pt x="78" y="353"/>
                </a:lnTo>
                <a:lnTo>
                  <a:pt x="96" y="316"/>
                </a:lnTo>
                <a:lnTo>
                  <a:pt x="41" y="244"/>
                </a:lnTo>
                <a:lnTo>
                  <a:pt x="86" y="179"/>
                </a:lnTo>
                <a:lnTo>
                  <a:pt x="78" y="127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1" name="Freeform 380">
            <a:extLst>
              <a:ext uri="{FF2B5EF4-FFF2-40B4-BE49-F238E27FC236}">
                <a16:creationId xmlns:a16="http://schemas.microsoft.com/office/drawing/2014/main" xmlns="" id="{8EC3BB1C-645D-4C24-8AC0-F3A327B504E2}"/>
              </a:ext>
            </a:extLst>
          </p:cNvPr>
          <p:cNvSpPr>
            <a:spLocks/>
          </p:cNvSpPr>
          <p:nvPr/>
        </p:nvSpPr>
        <p:spPr bwMode="auto">
          <a:xfrm>
            <a:off x="2699598" y="2587267"/>
            <a:ext cx="473407" cy="418480"/>
          </a:xfrm>
          <a:custGeom>
            <a:avLst/>
            <a:gdLst>
              <a:gd name="T0" fmla="*/ 0 w 989"/>
              <a:gd name="T1" fmla="*/ 17 h 922"/>
              <a:gd name="T2" fmla="*/ 2 w 989"/>
              <a:gd name="T3" fmla="*/ 17 h 922"/>
              <a:gd name="T4" fmla="*/ 1 w 989"/>
              <a:gd name="T5" fmla="*/ 18 h 922"/>
              <a:gd name="T6" fmla="*/ 2 w 989"/>
              <a:gd name="T7" fmla="*/ 18 h 922"/>
              <a:gd name="T8" fmla="*/ 1 w 989"/>
              <a:gd name="T9" fmla="*/ 19 h 922"/>
              <a:gd name="T10" fmla="*/ 3 w 989"/>
              <a:gd name="T11" fmla="*/ 21 h 922"/>
              <a:gd name="T12" fmla="*/ 5 w 989"/>
              <a:gd name="T13" fmla="*/ 19 h 922"/>
              <a:gd name="T14" fmla="*/ 7 w 989"/>
              <a:gd name="T15" fmla="*/ 19 h 922"/>
              <a:gd name="T16" fmla="*/ 7 w 989"/>
              <a:gd name="T17" fmla="*/ 17 h 922"/>
              <a:gd name="T18" fmla="*/ 6 w 989"/>
              <a:gd name="T19" fmla="*/ 13 h 922"/>
              <a:gd name="T20" fmla="*/ 8 w 989"/>
              <a:gd name="T21" fmla="*/ 11 h 922"/>
              <a:gd name="T22" fmla="*/ 10 w 989"/>
              <a:gd name="T23" fmla="*/ 7 h 922"/>
              <a:gd name="T24" fmla="*/ 11 w 989"/>
              <a:gd name="T25" fmla="*/ 5 h 922"/>
              <a:gd name="T26" fmla="*/ 13 w 989"/>
              <a:gd name="T27" fmla="*/ 5 h 922"/>
              <a:gd name="T28" fmla="*/ 14 w 989"/>
              <a:gd name="T29" fmla="*/ 4 h 922"/>
              <a:gd name="T30" fmla="*/ 15 w 989"/>
              <a:gd name="T31" fmla="*/ 4 h 922"/>
              <a:gd name="T32" fmla="*/ 18 w 989"/>
              <a:gd name="T33" fmla="*/ 4 h 922"/>
              <a:gd name="T34" fmla="*/ 20 w 989"/>
              <a:gd name="T35" fmla="*/ 2 h 922"/>
              <a:gd name="T36" fmla="*/ 21 w 989"/>
              <a:gd name="T37" fmla="*/ 4 h 922"/>
              <a:gd name="T38" fmla="*/ 22 w 989"/>
              <a:gd name="T39" fmla="*/ 3 h 922"/>
              <a:gd name="T40" fmla="*/ 21 w 989"/>
              <a:gd name="T41" fmla="*/ 2 h 922"/>
              <a:gd name="T42" fmla="*/ 21 w 989"/>
              <a:gd name="T43" fmla="*/ 0 h 922"/>
              <a:gd name="T44" fmla="*/ 20 w 989"/>
              <a:gd name="T45" fmla="*/ 0 h 922"/>
              <a:gd name="T46" fmla="*/ 19 w 989"/>
              <a:gd name="T47" fmla="*/ 1 h 922"/>
              <a:gd name="T48" fmla="*/ 19 w 989"/>
              <a:gd name="T49" fmla="*/ 0 h 922"/>
              <a:gd name="T50" fmla="*/ 18 w 989"/>
              <a:gd name="T51" fmla="*/ 0 h 922"/>
              <a:gd name="T52" fmla="*/ 16 w 989"/>
              <a:gd name="T53" fmla="*/ 2 h 922"/>
              <a:gd name="T54" fmla="*/ 15 w 989"/>
              <a:gd name="T55" fmla="*/ 3 h 922"/>
              <a:gd name="T56" fmla="*/ 13 w 989"/>
              <a:gd name="T57" fmla="*/ 3 h 922"/>
              <a:gd name="T58" fmla="*/ 13 w 989"/>
              <a:gd name="T59" fmla="*/ 3 h 922"/>
              <a:gd name="T60" fmla="*/ 13 w 989"/>
              <a:gd name="T61" fmla="*/ 3 h 922"/>
              <a:gd name="T62" fmla="*/ 11 w 989"/>
              <a:gd name="T63" fmla="*/ 4 h 922"/>
              <a:gd name="T64" fmla="*/ 11 w 989"/>
              <a:gd name="T65" fmla="*/ 5 h 922"/>
              <a:gd name="T66" fmla="*/ 9 w 989"/>
              <a:gd name="T67" fmla="*/ 6 h 922"/>
              <a:gd name="T68" fmla="*/ 7 w 989"/>
              <a:gd name="T69" fmla="*/ 8 h 922"/>
              <a:gd name="T70" fmla="*/ 4 w 989"/>
              <a:gd name="T71" fmla="*/ 13 h 922"/>
              <a:gd name="T72" fmla="*/ 5 w 989"/>
              <a:gd name="T73" fmla="*/ 13 h 922"/>
              <a:gd name="T74" fmla="*/ 2 w 989"/>
              <a:gd name="T75" fmla="*/ 14 h 922"/>
              <a:gd name="T76" fmla="*/ 1 w 989"/>
              <a:gd name="T77" fmla="*/ 15 h 922"/>
              <a:gd name="T78" fmla="*/ 0 w 989"/>
              <a:gd name="T79" fmla="*/ 15 h 922"/>
              <a:gd name="T80" fmla="*/ 0 w 989"/>
              <a:gd name="T81" fmla="*/ 16 h 92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989"/>
              <a:gd name="T124" fmla="*/ 0 h 922"/>
              <a:gd name="T125" fmla="*/ 989 w 989"/>
              <a:gd name="T126" fmla="*/ 922 h 92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989" h="922">
                <a:moveTo>
                  <a:pt x="0" y="688"/>
                </a:moveTo>
                <a:lnTo>
                  <a:pt x="4" y="727"/>
                </a:lnTo>
                <a:lnTo>
                  <a:pt x="91" y="702"/>
                </a:lnTo>
                <a:lnTo>
                  <a:pt x="97" y="717"/>
                </a:lnTo>
                <a:lnTo>
                  <a:pt x="3" y="741"/>
                </a:lnTo>
                <a:lnTo>
                  <a:pt x="27" y="757"/>
                </a:lnTo>
                <a:lnTo>
                  <a:pt x="17" y="807"/>
                </a:lnTo>
                <a:lnTo>
                  <a:pt x="80" y="764"/>
                </a:lnTo>
                <a:lnTo>
                  <a:pt x="12" y="834"/>
                </a:lnTo>
                <a:lnTo>
                  <a:pt x="50" y="834"/>
                </a:lnTo>
                <a:lnTo>
                  <a:pt x="27" y="895"/>
                </a:lnTo>
                <a:lnTo>
                  <a:pt x="121" y="922"/>
                </a:lnTo>
                <a:lnTo>
                  <a:pt x="196" y="863"/>
                </a:lnTo>
                <a:lnTo>
                  <a:pt x="213" y="809"/>
                </a:lnTo>
                <a:lnTo>
                  <a:pt x="235" y="863"/>
                </a:lnTo>
                <a:lnTo>
                  <a:pt x="281" y="795"/>
                </a:lnTo>
                <a:lnTo>
                  <a:pt x="270" y="737"/>
                </a:lnTo>
                <a:lnTo>
                  <a:pt x="292" y="712"/>
                </a:lnTo>
                <a:lnTo>
                  <a:pt x="270" y="685"/>
                </a:lnTo>
                <a:lnTo>
                  <a:pt x="277" y="553"/>
                </a:lnTo>
                <a:lnTo>
                  <a:pt x="344" y="523"/>
                </a:lnTo>
                <a:lnTo>
                  <a:pt x="332" y="483"/>
                </a:lnTo>
                <a:lnTo>
                  <a:pt x="364" y="381"/>
                </a:lnTo>
                <a:lnTo>
                  <a:pt x="431" y="309"/>
                </a:lnTo>
                <a:lnTo>
                  <a:pt x="443" y="249"/>
                </a:lnTo>
                <a:lnTo>
                  <a:pt x="488" y="238"/>
                </a:lnTo>
                <a:lnTo>
                  <a:pt x="505" y="198"/>
                </a:lnTo>
                <a:lnTo>
                  <a:pt x="573" y="207"/>
                </a:lnTo>
                <a:lnTo>
                  <a:pt x="574" y="159"/>
                </a:lnTo>
                <a:lnTo>
                  <a:pt x="593" y="159"/>
                </a:lnTo>
                <a:lnTo>
                  <a:pt x="620" y="138"/>
                </a:lnTo>
                <a:lnTo>
                  <a:pt x="665" y="180"/>
                </a:lnTo>
                <a:lnTo>
                  <a:pt x="744" y="188"/>
                </a:lnTo>
                <a:lnTo>
                  <a:pt x="789" y="162"/>
                </a:lnTo>
                <a:lnTo>
                  <a:pt x="801" y="100"/>
                </a:lnTo>
                <a:lnTo>
                  <a:pt x="877" y="83"/>
                </a:lnTo>
                <a:lnTo>
                  <a:pt x="917" y="108"/>
                </a:lnTo>
                <a:lnTo>
                  <a:pt x="912" y="159"/>
                </a:lnTo>
                <a:lnTo>
                  <a:pt x="986" y="100"/>
                </a:lnTo>
                <a:lnTo>
                  <a:pt x="941" y="109"/>
                </a:lnTo>
                <a:lnTo>
                  <a:pt x="952" y="96"/>
                </a:lnTo>
                <a:lnTo>
                  <a:pt x="900" y="79"/>
                </a:lnTo>
                <a:lnTo>
                  <a:pt x="989" y="51"/>
                </a:lnTo>
                <a:lnTo>
                  <a:pt x="917" y="16"/>
                </a:lnTo>
                <a:lnTo>
                  <a:pt x="872" y="51"/>
                </a:lnTo>
                <a:lnTo>
                  <a:pt x="896" y="4"/>
                </a:lnTo>
                <a:lnTo>
                  <a:pt x="861" y="0"/>
                </a:lnTo>
                <a:lnTo>
                  <a:pt x="838" y="51"/>
                </a:lnTo>
                <a:lnTo>
                  <a:pt x="823" y="55"/>
                </a:lnTo>
                <a:lnTo>
                  <a:pt x="823" y="10"/>
                </a:lnTo>
                <a:lnTo>
                  <a:pt x="761" y="83"/>
                </a:lnTo>
                <a:lnTo>
                  <a:pt x="792" y="17"/>
                </a:lnTo>
                <a:lnTo>
                  <a:pt x="761" y="8"/>
                </a:lnTo>
                <a:lnTo>
                  <a:pt x="693" y="88"/>
                </a:lnTo>
                <a:lnTo>
                  <a:pt x="630" y="62"/>
                </a:lnTo>
                <a:lnTo>
                  <a:pt x="646" y="108"/>
                </a:lnTo>
                <a:lnTo>
                  <a:pt x="620" y="83"/>
                </a:lnTo>
                <a:lnTo>
                  <a:pt x="574" y="140"/>
                </a:lnTo>
                <a:lnTo>
                  <a:pt x="580" y="93"/>
                </a:lnTo>
                <a:lnTo>
                  <a:pt x="557" y="132"/>
                </a:lnTo>
                <a:lnTo>
                  <a:pt x="535" y="105"/>
                </a:lnTo>
                <a:lnTo>
                  <a:pt x="550" y="144"/>
                </a:lnTo>
                <a:lnTo>
                  <a:pt x="500" y="128"/>
                </a:lnTo>
                <a:lnTo>
                  <a:pt x="483" y="181"/>
                </a:lnTo>
                <a:lnTo>
                  <a:pt x="438" y="203"/>
                </a:lnTo>
                <a:lnTo>
                  <a:pt x="480" y="205"/>
                </a:lnTo>
                <a:lnTo>
                  <a:pt x="401" y="234"/>
                </a:lnTo>
                <a:lnTo>
                  <a:pt x="387" y="273"/>
                </a:lnTo>
                <a:lnTo>
                  <a:pt x="414" y="273"/>
                </a:lnTo>
                <a:lnTo>
                  <a:pt x="317" y="336"/>
                </a:lnTo>
                <a:lnTo>
                  <a:pt x="283" y="446"/>
                </a:lnTo>
                <a:lnTo>
                  <a:pt x="175" y="537"/>
                </a:lnTo>
                <a:lnTo>
                  <a:pt x="196" y="560"/>
                </a:lnTo>
                <a:lnTo>
                  <a:pt x="238" y="543"/>
                </a:lnTo>
                <a:lnTo>
                  <a:pt x="134" y="570"/>
                </a:lnTo>
                <a:lnTo>
                  <a:pt x="80" y="607"/>
                </a:lnTo>
                <a:lnTo>
                  <a:pt x="91" y="629"/>
                </a:lnTo>
                <a:lnTo>
                  <a:pt x="52" y="629"/>
                </a:lnTo>
                <a:lnTo>
                  <a:pt x="56" y="657"/>
                </a:lnTo>
                <a:lnTo>
                  <a:pt x="5" y="657"/>
                </a:lnTo>
                <a:lnTo>
                  <a:pt x="52" y="673"/>
                </a:lnTo>
                <a:lnTo>
                  <a:pt x="0" y="68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2" name="Freeform 381">
            <a:extLst>
              <a:ext uri="{FF2B5EF4-FFF2-40B4-BE49-F238E27FC236}">
                <a16:creationId xmlns:a16="http://schemas.microsoft.com/office/drawing/2014/main" xmlns="" id="{93763A37-9847-4E1A-85E1-8BCBB5794F4B}"/>
              </a:ext>
            </a:extLst>
          </p:cNvPr>
          <p:cNvSpPr>
            <a:spLocks/>
          </p:cNvSpPr>
          <p:nvPr/>
        </p:nvSpPr>
        <p:spPr bwMode="auto">
          <a:xfrm>
            <a:off x="3723910" y="3543565"/>
            <a:ext cx="304935" cy="292777"/>
          </a:xfrm>
          <a:custGeom>
            <a:avLst/>
            <a:gdLst>
              <a:gd name="T0" fmla="*/ 0 w 636"/>
              <a:gd name="T1" fmla="*/ 8 h 645"/>
              <a:gd name="T2" fmla="*/ 1 w 636"/>
              <a:gd name="T3" fmla="*/ 9 h 645"/>
              <a:gd name="T4" fmla="*/ 5 w 636"/>
              <a:gd name="T5" fmla="*/ 8 h 645"/>
              <a:gd name="T6" fmla="*/ 5 w 636"/>
              <a:gd name="T7" fmla="*/ 7 h 645"/>
              <a:gd name="T8" fmla="*/ 7 w 636"/>
              <a:gd name="T9" fmla="*/ 6 h 645"/>
              <a:gd name="T10" fmla="*/ 7 w 636"/>
              <a:gd name="T11" fmla="*/ 5 h 645"/>
              <a:gd name="T12" fmla="*/ 8 w 636"/>
              <a:gd name="T13" fmla="*/ 4 h 645"/>
              <a:gd name="T14" fmla="*/ 8 w 636"/>
              <a:gd name="T15" fmla="*/ 4 h 645"/>
              <a:gd name="T16" fmla="*/ 9 w 636"/>
              <a:gd name="T17" fmla="*/ 3 h 645"/>
              <a:gd name="T18" fmla="*/ 9 w 636"/>
              <a:gd name="T19" fmla="*/ 2 h 645"/>
              <a:gd name="T20" fmla="*/ 9 w 636"/>
              <a:gd name="T21" fmla="*/ 1 h 645"/>
              <a:gd name="T22" fmla="*/ 12 w 636"/>
              <a:gd name="T23" fmla="*/ 0 h 645"/>
              <a:gd name="T24" fmla="*/ 15 w 636"/>
              <a:gd name="T25" fmla="*/ 2 h 645"/>
              <a:gd name="T26" fmla="*/ 14 w 636"/>
              <a:gd name="T27" fmla="*/ 3 h 645"/>
              <a:gd name="T28" fmla="*/ 11 w 636"/>
              <a:gd name="T29" fmla="*/ 3 h 645"/>
              <a:gd name="T30" fmla="*/ 11 w 636"/>
              <a:gd name="T31" fmla="*/ 4 h 645"/>
              <a:gd name="T32" fmla="*/ 13 w 636"/>
              <a:gd name="T33" fmla="*/ 5 h 645"/>
              <a:gd name="T34" fmla="*/ 12 w 636"/>
              <a:gd name="T35" fmla="*/ 6 h 645"/>
              <a:gd name="T36" fmla="*/ 12 w 636"/>
              <a:gd name="T37" fmla="*/ 7 h 645"/>
              <a:gd name="T38" fmla="*/ 9 w 636"/>
              <a:gd name="T39" fmla="*/ 11 h 645"/>
              <a:gd name="T40" fmla="*/ 9 w 636"/>
              <a:gd name="T41" fmla="*/ 10 h 645"/>
              <a:gd name="T42" fmla="*/ 7 w 636"/>
              <a:gd name="T43" fmla="*/ 11 h 645"/>
              <a:gd name="T44" fmla="*/ 9 w 636"/>
              <a:gd name="T45" fmla="*/ 14 h 645"/>
              <a:gd name="T46" fmla="*/ 7 w 636"/>
              <a:gd name="T47" fmla="*/ 14 h 645"/>
              <a:gd name="T48" fmla="*/ 6 w 636"/>
              <a:gd name="T49" fmla="*/ 15 h 645"/>
              <a:gd name="T50" fmla="*/ 5 w 636"/>
              <a:gd name="T51" fmla="*/ 13 h 645"/>
              <a:gd name="T52" fmla="*/ 1 w 636"/>
              <a:gd name="T53" fmla="*/ 13 h 645"/>
              <a:gd name="T54" fmla="*/ 2 w 636"/>
              <a:gd name="T55" fmla="*/ 11 h 645"/>
              <a:gd name="T56" fmla="*/ 0 w 636"/>
              <a:gd name="T57" fmla="*/ 8 h 64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36"/>
              <a:gd name="T88" fmla="*/ 0 h 645"/>
              <a:gd name="T89" fmla="*/ 636 w 636"/>
              <a:gd name="T90" fmla="*/ 645 h 64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36" h="645">
                <a:moveTo>
                  <a:pt x="0" y="354"/>
                </a:moveTo>
                <a:lnTo>
                  <a:pt x="59" y="377"/>
                </a:lnTo>
                <a:lnTo>
                  <a:pt x="198" y="354"/>
                </a:lnTo>
                <a:lnTo>
                  <a:pt x="225" y="289"/>
                </a:lnTo>
                <a:lnTo>
                  <a:pt x="319" y="253"/>
                </a:lnTo>
                <a:lnTo>
                  <a:pt x="326" y="197"/>
                </a:lnTo>
                <a:lnTo>
                  <a:pt x="361" y="182"/>
                </a:lnTo>
                <a:lnTo>
                  <a:pt x="347" y="154"/>
                </a:lnTo>
                <a:lnTo>
                  <a:pt x="379" y="150"/>
                </a:lnTo>
                <a:lnTo>
                  <a:pt x="404" y="96"/>
                </a:lnTo>
                <a:lnTo>
                  <a:pt x="394" y="40"/>
                </a:lnTo>
                <a:lnTo>
                  <a:pt x="524" y="0"/>
                </a:lnTo>
                <a:lnTo>
                  <a:pt x="636" y="84"/>
                </a:lnTo>
                <a:lnTo>
                  <a:pt x="607" y="119"/>
                </a:lnTo>
                <a:lnTo>
                  <a:pt x="497" y="119"/>
                </a:lnTo>
                <a:lnTo>
                  <a:pt x="499" y="191"/>
                </a:lnTo>
                <a:lnTo>
                  <a:pt x="548" y="237"/>
                </a:lnTo>
                <a:lnTo>
                  <a:pt x="521" y="261"/>
                </a:lnTo>
                <a:lnTo>
                  <a:pt x="528" y="300"/>
                </a:lnTo>
                <a:lnTo>
                  <a:pt x="412" y="449"/>
                </a:lnTo>
                <a:lnTo>
                  <a:pt x="364" y="444"/>
                </a:lnTo>
                <a:lnTo>
                  <a:pt x="326" y="481"/>
                </a:lnTo>
                <a:lnTo>
                  <a:pt x="387" y="617"/>
                </a:lnTo>
                <a:lnTo>
                  <a:pt x="302" y="617"/>
                </a:lnTo>
                <a:lnTo>
                  <a:pt x="271" y="645"/>
                </a:lnTo>
                <a:lnTo>
                  <a:pt x="207" y="564"/>
                </a:lnTo>
                <a:lnTo>
                  <a:pt x="27" y="580"/>
                </a:lnTo>
                <a:lnTo>
                  <a:pt x="86" y="487"/>
                </a:lnTo>
                <a:lnTo>
                  <a:pt x="0" y="35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3" name="Freeform 382">
            <a:extLst>
              <a:ext uri="{FF2B5EF4-FFF2-40B4-BE49-F238E27FC236}">
                <a16:creationId xmlns:a16="http://schemas.microsoft.com/office/drawing/2014/main" xmlns="" id="{74A9977C-E4DF-4FF1-9E1A-7BB2015B5A49}"/>
              </a:ext>
            </a:extLst>
          </p:cNvPr>
          <p:cNvSpPr>
            <a:spLocks/>
          </p:cNvSpPr>
          <p:nvPr/>
        </p:nvSpPr>
        <p:spPr bwMode="auto">
          <a:xfrm>
            <a:off x="5194673" y="4372569"/>
            <a:ext cx="183635" cy="154344"/>
          </a:xfrm>
          <a:custGeom>
            <a:avLst/>
            <a:gdLst>
              <a:gd name="T0" fmla="*/ 0 w 380"/>
              <a:gd name="T1" fmla="*/ 0 h 340"/>
              <a:gd name="T2" fmla="*/ 0 w 380"/>
              <a:gd name="T3" fmla="*/ 7 h 340"/>
              <a:gd name="T4" fmla="*/ 2 w 380"/>
              <a:gd name="T5" fmla="*/ 7 h 340"/>
              <a:gd name="T6" fmla="*/ 3 w 380"/>
              <a:gd name="T7" fmla="*/ 5 h 340"/>
              <a:gd name="T8" fmla="*/ 5 w 380"/>
              <a:gd name="T9" fmla="*/ 6 h 340"/>
              <a:gd name="T10" fmla="*/ 6 w 380"/>
              <a:gd name="T11" fmla="*/ 8 h 340"/>
              <a:gd name="T12" fmla="*/ 9 w 380"/>
              <a:gd name="T13" fmla="*/ 8 h 340"/>
              <a:gd name="T14" fmla="*/ 6 w 380"/>
              <a:gd name="T15" fmla="*/ 5 h 340"/>
              <a:gd name="T16" fmla="*/ 6 w 380"/>
              <a:gd name="T17" fmla="*/ 3 h 340"/>
              <a:gd name="T18" fmla="*/ 4 w 380"/>
              <a:gd name="T19" fmla="*/ 3 h 340"/>
              <a:gd name="T20" fmla="*/ 3 w 380"/>
              <a:gd name="T21" fmla="*/ 1 h 340"/>
              <a:gd name="T22" fmla="*/ 0 w 380"/>
              <a:gd name="T23" fmla="*/ 0 h 34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80"/>
              <a:gd name="T37" fmla="*/ 0 h 340"/>
              <a:gd name="T38" fmla="*/ 380 w 380"/>
              <a:gd name="T39" fmla="*/ 340 h 34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80" h="340">
                <a:moveTo>
                  <a:pt x="0" y="0"/>
                </a:moveTo>
                <a:lnTo>
                  <a:pt x="6" y="285"/>
                </a:lnTo>
                <a:lnTo>
                  <a:pt x="68" y="293"/>
                </a:lnTo>
                <a:lnTo>
                  <a:pt x="129" y="215"/>
                </a:lnTo>
                <a:lnTo>
                  <a:pt x="195" y="250"/>
                </a:lnTo>
                <a:lnTo>
                  <a:pt x="259" y="327"/>
                </a:lnTo>
                <a:lnTo>
                  <a:pt x="380" y="340"/>
                </a:lnTo>
                <a:lnTo>
                  <a:pt x="243" y="213"/>
                </a:lnTo>
                <a:lnTo>
                  <a:pt x="251" y="151"/>
                </a:lnTo>
                <a:lnTo>
                  <a:pt x="188" y="128"/>
                </a:lnTo>
                <a:lnTo>
                  <a:pt x="126" y="5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4" name="Freeform 383">
            <a:extLst>
              <a:ext uri="{FF2B5EF4-FFF2-40B4-BE49-F238E27FC236}">
                <a16:creationId xmlns:a16="http://schemas.microsoft.com/office/drawing/2014/main" xmlns="" id="{4004060B-9D62-479C-A762-C7D3A38427EA}"/>
              </a:ext>
            </a:extLst>
          </p:cNvPr>
          <p:cNvSpPr>
            <a:spLocks/>
          </p:cNvSpPr>
          <p:nvPr/>
        </p:nvSpPr>
        <p:spPr bwMode="auto">
          <a:xfrm>
            <a:off x="5327766" y="4404392"/>
            <a:ext cx="75813" cy="39779"/>
          </a:xfrm>
          <a:custGeom>
            <a:avLst/>
            <a:gdLst>
              <a:gd name="T0" fmla="*/ 0 w 159"/>
              <a:gd name="T1" fmla="*/ 1 h 90"/>
              <a:gd name="T2" fmla="*/ 2 w 159"/>
              <a:gd name="T3" fmla="*/ 2 h 90"/>
              <a:gd name="T4" fmla="*/ 4 w 159"/>
              <a:gd name="T5" fmla="*/ 1 h 90"/>
              <a:gd name="T6" fmla="*/ 3 w 159"/>
              <a:gd name="T7" fmla="*/ 0 h 90"/>
              <a:gd name="T8" fmla="*/ 3 w 159"/>
              <a:gd name="T9" fmla="*/ 1 h 90"/>
              <a:gd name="T10" fmla="*/ 0 w 159"/>
              <a:gd name="T11" fmla="*/ 1 h 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9"/>
              <a:gd name="T19" fmla="*/ 0 h 90"/>
              <a:gd name="T20" fmla="*/ 159 w 159"/>
              <a:gd name="T21" fmla="*/ 90 h 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9" h="90">
                <a:moveTo>
                  <a:pt x="0" y="57"/>
                </a:moveTo>
                <a:lnTo>
                  <a:pt x="93" y="90"/>
                </a:lnTo>
                <a:lnTo>
                  <a:pt x="159" y="27"/>
                </a:lnTo>
                <a:lnTo>
                  <a:pt x="132" y="0"/>
                </a:lnTo>
                <a:lnTo>
                  <a:pt x="114" y="35"/>
                </a:lnTo>
                <a:lnTo>
                  <a:pt x="0" y="5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5" name="Freeform 384">
            <a:extLst>
              <a:ext uri="{FF2B5EF4-FFF2-40B4-BE49-F238E27FC236}">
                <a16:creationId xmlns:a16="http://schemas.microsoft.com/office/drawing/2014/main" xmlns="" id="{B90347F1-DC7F-4695-839B-CB4F4EC396C0}"/>
              </a:ext>
            </a:extLst>
          </p:cNvPr>
          <p:cNvSpPr>
            <a:spLocks/>
          </p:cNvSpPr>
          <p:nvPr/>
        </p:nvSpPr>
        <p:spPr bwMode="auto">
          <a:xfrm>
            <a:off x="5373254" y="4374160"/>
            <a:ext cx="38749" cy="39779"/>
          </a:xfrm>
          <a:custGeom>
            <a:avLst/>
            <a:gdLst>
              <a:gd name="T0" fmla="*/ 0 w 80"/>
              <a:gd name="T1" fmla="*/ 0 h 86"/>
              <a:gd name="T2" fmla="*/ 1 w 80"/>
              <a:gd name="T3" fmla="*/ 1 h 86"/>
              <a:gd name="T4" fmla="*/ 2 w 80"/>
              <a:gd name="T5" fmla="*/ 2 h 86"/>
              <a:gd name="T6" fmla="*/ 2 w 80"/>
              <a:gd name="T7" fmla="*/ 1 h 86"/>
              <a:gd name="T8" fmla="*/ 0 w 80"/>
              <a:gd name="T9" fmla="*/ 0 h 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86"/>
              <a:gd name="T17" fmla="*/ 80 w 80"/>
              <a:gd name="T18" fmla="*/ 86 h 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86">
                <a:moveTo>
                  <a:pt x="0" y="0"/>
                </a:moveTo>
                <a:lnTo>
                  <a:pt x="63" y="39"/>
                </a:lnTo>
                <a:lnTo>
                  <a:pt x="80" y="86"/>
                </a:lnTo>
                <a:lnTo>
                  <a:pt x="79" y="51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6" name="Freeform 385">
            <a:extLst>
              <a:ext uri="{FF2B5EF4-FFF2-40B4-BE49-F238E27FC236}">
                <a16:creationId xmlns:a16="http://schemas.microsoft.com/office/drawing/2014/main" xmlns="" id="{A7A39A43-8264-4E2F-AED8-9BE068F78B7E}"/>
              </a:ext>
            </a:extLst>
          </p:cNvPr>
          <p:cNvSpPr>
            <a:spLocks/>
          </p:cNvSpPr>
          <p:nvPr/>
        </p:nvSpPr>
        <p:spPr bwMode="auto">
          <a:xfrm>
            <a:off x="4754960" y="4092521"/>
            <a:ext cx="43803" cy="57282"/>
          </a:xfrm>
          <a:custGeom>
            <a:avLst/>
            <a:gdLst>
              <a:gd name="T0" fmla="*/ 0 w 89"/>
              <a:gd name="T1" fmla="*/ 3 h 127"/>
              <a:gd name="T2" fmla="*/ 2 w 89"/>
              <a:gd name="T3" fmla="*/ 1 h 127"/>
              <a:gd name="T4" fmla="*/ 2 w 89"/>
              <a:gd name="T5" fmla="*/ 0 h 127"/>
              <a:gd name="T6" fmla="*/ 0 w 89"/>
              <a:gd name="T7" fmla="*/ 3 h 127"/>
              <a:gd name="T8" fmla="*/ 0 60000 65536"/>
              <a:gd name="T9" fmla="*/ 0 60000 65536"/>
              <a:gd name="T10" fmla="*/ 0 60000 65536"/>
              <a:gd name="T11" fmla="*/ 0 60000 65536"/>
              <a:gd name="T12" fmla="*/ 0 w 89"/>
              <a:gd name="T13" fmla="*/ 0 h 127"/>
              <a:gd name="T14" fmla="*/ 89 w 89"/>
              <a:gd name="T15" fmla="*/ 127 h 1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" h="127">
                <a:moveTo>
                  <a:pt x="0" y="127"/>
                </a:moveTo>
                <a:lnTo>
                  <a:pt x="64" y="67"/>
                </a:lnTo>
                <a:lnTo>
                  <a:pt x="89" y="0"/>
                </a:lnTo>
                <a:lnTo>
                  <a:pt x="0" y="12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7" name="Freeform 386">
            <a:extLst>
              <a:ext uri="{FF2B5EF4-FFF2-40B4-BE49-F238E27FC236}">
                <a16:creationId xmlns:a16="http://schemas.microsoft.com/office/drawing/2014/main" xmlns="" id="{36124ED6-B87F-4A15-B22B-B97A383DCCF9}"/>
              </a:ext>
            </a:extLst>
          </p:cNvPr>
          <p:cNvSpPr>
            <a:spLocks/>
          </p:cNvSpPr>
          <p:nvPr/>
        </p:nvSpPr>
        <p:spPr bwMode="auto">
          <a:xfrm>
            <a:off x="4805502" y="3944542"/>
            <a:ext cx="75813" cy="122521"/>
          </a:xfrm>
          <a:custGeom>
            <a:avLst/>
            <a:gdLst>
              <a:gd name="T0" fmla="*/ 0 w 156"/>
              <a:gd name="T1" fmla="*/ 3 h 269"/>
              <a:gd name="T2" fmla="*/ 1 w 156"/>
              <a:gd name="T3" fmla="*/ 0 h 269"/>
              <a:gd name="T4" fmla="*/ 2 w 156"/>
              <a:gd name="T5" fmla="*/ 0 h 269"/>
              <a:gd name="T6" fmla="*/ 2 w 156"/>
              <a:gd name="T7" fmla="*/ 2 h 269"/>
              <a:gd name="T8" fmla="*/ 1 w 156"/>
              <a:gd name="T9" fmla="*/ 3 h 269"/>
              <a:gd name="T10" fmla="*/ 1 w 156"/>
              <a:gd name="T11" fmla="*/ 4 h 269"/>
              <a:gd name="T12" fmla="*/ 3 w 156"/>
              <a:gd name="T13" fmla="*/ 5 h 269"/>
              <a:gd name="T14" fmla="*/ 4 w 156"/>
              <a:gd name="T15" fmla="*/ 6 h 269"/>
              <a:gd name="T16" fmla="*/ 3 w 156"/>
              <a:gd name="T17" fmla="*/ 5 h 269"/>
              <a:gd name="T18" fmla="*/ 3 w 156"/>
              <a:gd name="T19" fmla="*/ 6 h 269"/>
              <a:gd name="T20" fmla="*/ 1 w 156"/>
              <a:gd name="T21" fmla="*/ 5 h 269"/>
              <a:gd name="T22" fmla="*/ 0 w 156"/>
              <a:gd name="T23" fmla="*/ 3 h 2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6"/>
              <a:gd name="T37" fmla="*/ 0 h 269"/>
              <a:gd name="T38" fmla="*/ 156 w 156"/>
              <a:gd name="T39" fmla="*/ 269 h 2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6" h="269">
                <a:moveTo>
                  <a:pt x="0" y="106"/>
                </a:moveTo>
                <a:lnTo>
                  <a:pt x="28" y="0"/>
                </a:lnTo>
                <a:lnTo>
                  <a:pt x="85" y="4"/>
                </a:lnTo>
                <a:lnTo>
                  <a:pt x="97" y="72"/>
                </a:lnTo>
                <a:lnTo>
                  <a:pt x="55" y="145"/>
                </a:lnTo>
                <a:lnTo>
                  <a:pt x="65" y="188"/>
                </a:lnTo>
                <a:lnTo>
                  <a:pt x="148" y="212"/>
                </a:lnTo>
                <a:lnTo>
                  <a:pt x="156" y="269"/>
                </a:lnTo>
                <a:lnTo>
                  <a:pt x="103" y="212"/>
                </a:lnTo>
                <a:lnTo>
                  <a:pt x="103" y="240"/>
                </a:lnTo>
                <a:lnTo>
                  <a:pt x="28" y="212"/>
                </a:lnTo>
                <a:lnTo>
                  <a:pt x="0" y="10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8" name="Freeform 387">
            <a:extLst>
              <a:ext uri="{FF2B5EF4-FFF2-40B4-BE49-F238E27FC236}">
                <a16:creationId xmlns:a16="http://schemas.microsoft.com/office/drawing/2014/main" xmlns="" id="{7F01D8FD-FCAC-42B3-8E49-1A8D1E86031D}"/>
              </a:ext>
            </a:extLst>
          </p:cNvPr>
          <p:cNvSpPr>
            <a:spLocks/>
          </p:cNvSpPr>
          <p:nvPr/>
        </p:nvSpPr>
        <p:spPr bwMode="auto">
          <a:xfrm>
            <a:off x="4812241" y="4047968"/>
            <a:ext cx="20217" cy="25459"/>
          </a:xfrm>
          <a:custGeom>
            <a:avLst/>
            <a:gdLst>
              <a:gd name="T0" fmla="*/ 0 w 43"/>
              <a:gd name="T1" fmla="*/ 0 h 57"/>
              <a:gd name="T2" fmla="*/ 1 w 43"/>
              <a:gd name="T3" fmla="*/ 0 h 57"/>
              <a:gd name="T4" fmla="*/ 1 w 43"/>
              <a:gd name="T5" fmla="*/ 0 h 57"/>
              <a:gd name="T6" fmla="*/ 1 w 43"/>
              <a:gd name="T7" fmla="*/ 1 h 57"/>
              <a:gd name="T8" fmla="*/ 0 w 43"/>
              <a:gd name="T9" fmla="*/ 0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7"/>
              <a:gd name="T17" fmla="*/ 43 w 43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7">
                <a:moveTo>
                  <a:pt x="0" y="0"/>
                </a:moveTo>
                <a:lnTo>
                  <a:pt x="24" y="0"/>
                </a:lnTo>
                <a:lnTo>
                  <a:pt x="43" y="13"/>
                </a:lnTo>
                <a:lnTo>
                  <a:pt x="35" y="57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9" name="Freeform 388">
            <a:extLst>
              <a:ext uri="{FF2B5EF4-FFF2-40B4-BE49-F238E27FC236}">
                <a16:creationId xmlns:a16="http://schemas.microsoft.com/office/drawing/2014/main" xmlns="" id="{3313F923-5C04-42A0-AA54-CA91A10A501A}"/>
              </a:ext>
            </a:extLst>
          </p:cNvPr>
          <p:cNvSpPr>
            <a:spLocks/>
          </p:cNvSpPr>
          <p:nvPr/>
        </p:nvSpPr>
        <p:spPr bwMode="auto">
          <a:xfrm>
            <a:off x="4840881" y="4079792"/>
            <a:ext cx="20217" cy="31824"/>
          </a:xfrm>
          <a:custGeom>
            <a:avLst/>
            <a:gdLst>
              <a:gd name="T0" fmla="*/ 0 w 40"/>
              <a:gd name="T1" fmla="*/ 0 h 70"/>
              <a:gd name="T2" fmla="*/ 0 w 40"/>
              <a:gd name="T3" fmla="*/ 2 h 70"/>
              <a:gd name="T4" fmla="*/ 1 w 40"/>
              <a:gd name="T5" fmla="*/ 1 h 70"/>
              <a:gd name="T6" fmla="*/ 0 w 40"/>
              <a:gd name="T7" fmla="*/ 0 h 70"/>
              <a:gd name="T8" fmla="*/ 0 60000 65536"/>
              <a:gd name="T9" fmla="*/ 0 60000 65536"/>
              <a:gd name="T10" fmla="*/ 0 60000 65536"/>
              <a:gd name="T11" fmla="*/ 0 60000 65536"/>
              <a:gd name="T12" fmla="*/ 0 w 40"/>
              <a:gd name="T13" fmla="*/ 0 h 70"/>
              <a:gd name="T14" fmla="*/ 40 w 40"/>
              <a:gd name="T15" fmla="*/ 70 h 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" h="70">
                <a:moveTo>
                  <a:pt x="0" y="0"/>
                </a:moveTo>
                <a:lnTo>
                  <a:pt x="5" y="70"/>
                </a:lnTo>
                <a:lnTo>
                  <a:pt x="40" y="42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0" name="Freeform 389">
            <a:extLst>
              <a:ext uri="{FF2B5EF4-FFF2-40B4-BE49-F238E27FC236}">
                <a16:creationId xmlns:a16="http://schemas.microsoft.com/office/drawing/2014/main" xmlns="" id="{2E4A870B-9913-4782-AF7E-F468AF34A2B8}"/>
              </a:ext>
            </a:extLst>
          </p:cNvPr>
          <p:cNvSpPr>
            <a:spLocks/>
          </p:cNvSpPr>
          <p:nvPr/>
        </p:nvSpPr>
        <p:spPr bwMode="auto">
          <a:xfrm>
            <a:off x="4844251" y="4122754"/>
            <a:ext cx="79182" cy="84332"/>
          </a:xfrm>
          <a:custGeom>
            <a:avLst/>
            <a:gdLst>
              <a:gd name="T0" fmla="*/ 0 w 167"/>
              <a:gd name="T1" fmla="*/ 3 h 186"/>
              <a:gd name="T2" fmla="*/ 1 w 167"/>
              <a:gd name="T3" fmla="*/ 1 h 186"/>
              <a:gd name="T4" fmla="*/ 2 w 167"/>
              <a:gd name="T5" fmla="*/ 2 h 186"/>
              <a:gd name="T6" fmla="*/ 3 w 167"/>
              <a:gd name="T7" fmla="*/ 0 h 186"/>
              <a:gd name="T8" fmla="*/ 4 w 167"/>
              <a:gd name="T9" fmla="*/ 1 h 186"/>
              <a:gd name="T10" fmla="*/ 4 w 167"/>
              <a:gd name="T11" fmla="*/ 4 h 186"/>
              <a:gd name="T12" fmla="*/ 3 w 167"/>
              <a:gd name="T13" fmla="*/ 3 h 186"/>
              <a:gd name="T14" fmla="*/ 3 w 167"/>
              <a:gd name="T15" fmla="*/ 4 h 186"/>
              <a:gd name="T16" fmla="*/ 2 w 167"/>
              <a:gd name="T17" fmla="*/ 4 h 186"/>
              <a:gd name="T18" fmla="*/ 1 w 167"/>
              <a:gd name="T19" fmla="*/ 2 h 186"/>
              <a:gd name="T20" fmla="*/ 0 w 167"/>
              <a:gd name="T21" fmla="*/ 3 h 1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7"/>
              <a:gd name="T34" fmla="*/ 0 h 186"/>
              <a:gd name="T35" fmla="*/ 167 w 167"/>
              <a:gd name="T36" fmla="*/ 186 h 1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7" h="186">
                <a:moveTo>
                  <a:pt x="0" y="127"/>
                </a:moveTo>
                <a:lnTo>
                  <a:pt x="34" y="62"/>
                </a:lnTo>
                <a:lnTo>
                  <a:pt x="78" y="71"/>
                </a:lnTo>
                <a:lnTo>
                  <a:pt x="138" y="0"/>
                </a:lnTo>
                <a:lnTo>
                  <a:pt x="167" y="43"/>
                </a:lnTo>
                <a:lnTo>
                  <a:pt x="162" y="153"/>
                </a:lnTo>
                <a:lnTo>
                  <a:pt x="148" y="107"/>
                </a:lnTo>
                <a:lnTo>
                  <a:pt x="131" y="186"/>
                </a:lnTo>
                <a:lnTo>
                  <a:pt x="90" y="165"/>
                </a:lnTo>
                <a:lnTo>
                  <a:pt x="63" y="82"/>
                </a:lnTo>
                <a:lnTo>
                  <a:pt x="0" y="127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1" name="Freeform 390">
            <a:extLst>
              <a:ext uri="{FF2B5EF4-FFF2-40B4-BE49-F238E27FC236}">
                <a16:creationId xmlns:a16="http://schemas.microsoft.com/office/drawing/2014/main" xmlns="" id="{438F39A0-E04F-4ECD-8B3F-C624FDF05C65}"/>
              </a:ext>
            </a:extLst>
          </p:cNvPr>
          <p:cNvSpPr>
            <a:spLocks/>
          </p:cNvSpPr>
          <p:nvPr/>
        </p:nvSpPr>
        <p:spPr bwMode="auto">
          <a:xfrm>
            <a:off x="4852674" y="4103659"/>
            <a:ext cx="18532" cy="33415"/>
          </a:xfrm>
          <a:custGeom>
            <a:avLst/>
            <a:gdLst>
              <a:gd name="T0" fmla="*/ 0 w 37"/>
              <a:gd name="T1" fmla="*/ 1 h 74"/>
              <a:gd name="T2" fmla="*/ 0 w 37"/>
              <a:gd name="T3" fmla="*/ 1 h 74"/>
              <a:gd name="T4" fmla="*/ 1 w 37"/>
              <a:gd name="T5" fmla="*/ 0 h 74"/>
              <a:gd name="T6" fmla="*/ 1 w 37"/>
              <a:gd name="T7" fmla="*/ 2 h 74"/>
              <a:gd name="T8" fmla="*/ 0 w 37"/>
              <a:gd name="T9" fmla="*/ 1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74"/>
              <a:gd name="T17" fmla="*/ 37 w 37"/>
              <a:gd name="T18" fmla="*/ 74 h 7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74">
                <a:moveTo>
                  <a:pt x="0" y="46"/>
                </a:moveTo>
                <a:lnTo>
                  <a:pt x="8" y="34"/>
                </a:lnTo>
                <a:lnTo>
                  <a:pt x="37" y="0"/>
                </a:lnTo>
                <a:lnTo>
                  <a:pt x="25" y="74"/>
                </a:lnTo>
                <a:lnTo>
                  <a:pt x="0" y="4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2" name="Freeform 391">
            <a:extLst>
              <a:ext uri="{FF2B5EF4-FFF2-40B4-BE49-F238E27FC236}">
                <a16:creationId xmlns:a16="http://schemas.microsoft.com/office/drawing/2014/main" xmlns="" id="{B71745D5-20A8-4052-8E49-812F064C30B1}"/>
              </a:ext>
            </a:extLst>
          </p:cNvPr>
          <p:cNvSpPr>
            <a:spLocks/>
          </p:cNvSpPr>
          <p:nvPr/>
        </p:nvSpPr>
        <p:spPr bwMode="auto">
          <a:xfrm>
            <a:off x="2863016" y="3101217"/>
            <a:ext cx="185320" cy="151162"/>
          </a:xfrm>
          <a:custGeom>
            <a:avLst/>
            <a:gdLst>
              <a:gd name="T0" fmla="*/ 0 w 383"/>
              <a:gd name="T1" fmla="*/ 1 h 337"/>
              <a:gd name="T2" fmla="*/ 1 w 383"/>
              <a:gd name="T3" fmla="*/ 5 h 337"/>
              <a:gd name="T4" fmla="*/ 5 w 383"/>
              <a:gd name="T5" fmla="*/ 7 h 337"/>
              <a:gd name="T6" fmla="*/ 7 w 383"/>
              <a:gd name="T7" fmla="*/ 8 h 337"/>
              <a:gd name="T8" fmla="*/ 9 w 383"/>
              <a:gd name="T9" fmla="*/ 6 h 337"/>
              <a:gd name="T10" fmla="*/ 8 w 383"/>
              <a:gd name="T11" fmla="*/ 3 h 337"/>
              <a:gd name="T12" fmla="*/ 9 w 383"/>
              <a:gd name="T13" fmla="*/ 3 h 337"/>
              <a:gd name="T14" fmla="*/ 9 w 383"/>
              <a:gd name="T15" fmla="*/ 1 h 337"/>
              <a:gd name="T16" fmla="*/ 5 w 383"/>
              <a:gd name="T17" fmla="*/ 0 h 337"/>
              <a:gd name="T18" fmla="*/ 3 w 383"/>
              <a:gd name="T19" fmla="*/ 0 h 337"/>
              <a:gd name="T20" fmla="*/ 0 w 383"/>
              <a:gd name="T21" fmla="*/ 1 h 33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3"/>
              <a:gd name="T34" fmla="*/ 0 h 337"/>
              <a:gd name="T35" fmla="*/ 383 w 383"/>
              <a:gd name="T36" fmla="*/ 337 h 33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3" h="337">
                <a:moveTo>
                  <a:pt x="0" y="61"/>
                </a:moveTo>
                <a:lnTo>
                  <a:pt x="26" y="237"/>
                </a:lnTo>
                <a:lnTo>
                  <a:pt x="222" y="326"/>
                </a:lnTo>
                <a:lnTo>
                  <a:pt x="319" y="337"/>
                </a:lnTo>
                <a:lnTo>
                  <a:pt x="383" y="248"/>
                </a:lnTo>
                <a:lnTo>
                  <a:pt x="349" y="149"/>
                </a:lnTo>
                <a:lnTo>
                  <a:pt x="375" y="124"/>
                </a:lnTo>
                <a:lnTo>
                  <a:pt x="358" y="45"/>
                </a:lnTo>
                <a:lnTo>
                  <a:pt x="213" y="19"/>
                </a:lnTo>
                <a:lnTo>
                  <a:pt x="118" y="0"/>
                </a:lnTo>
                <a:lnTo>
                  <a:pt x="0" y="6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3" name="Freeform 392">
            <a:extLst>
              <a:ext uri="{FF2B5EF4-FFF2-40B4-BE49-F238E27FC236}">
                <a16:creationId xmlns:a16="http://schemas.microsoft.com/office/drawing/2014/main" xmlns="" id="{F10B3669-C543-4D80-A526-6A4F12726F49}"/>
              </a:ext>
            </a:extLst>
          </p:cNvPr>
          <p:cNvSpPr>
            <a:spLocks/>
          </p:cNvSpPr>
          <p:nvPr/>
        </p:nvSpPr>
        <p:spPr bwMode="auto">
          <a:xfrm>
            <a:off x="2438466" y="3433773"/>
            <a:ext cx="55596" cy="109791"/>
          </a:xfrm>
          <a:custGeom>
            <a:avLst/>
            <a:gdLst>
              <a:gd name="T0" fmla="*/ 0 w 118"/>
              <a:gd name="T1" fmla="*/ 4 h 245"/>
              <a:gd name="T2" fmla="*/ 0 w 118"/>
              <a:gd name="T3" fmla="*/ 0 h 245"/>
              <a:gd name="T4" fmla="*/ 3 w 118"/>
              <a:gd name="T5" fmla="*/ 0 h 245"/>
              <a:gd name="T6" fmla="*/ 2 w 118"/>
              <a:gd name="T7" fmla="*/ 3 h 245"/>
              <a:gd name="T8" fmla="*/ 2 w 118"/>
              <a:gd name="T9" fmla="*/ 5 h 245"/>
              <a:gd name="T10" fmla="*/ 0 w 118"/>
              <a:gd name="T11" fmla="*/ 5 h 245"/>
              <a:gd name="T12" fmla="*/ 1 w 118"/>
              <a:gd name="T13" fmla="*/ 4 h 245"/>
              <a:gd name="T14" fmla="*/ 0 w 118"/>
              <a:gd name="T15" fmla="*/ 4 h 2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"/>
              <a:gd name="T25" fmla="*/ 0 h 245"/>
              <a:gd name="T26" fmla="*/ 118 w 118"/>
              <a:gd name="T27" fmla="*/ 245 h 2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" h="245">
                <a:moveTo>
                  <a:pt x="0" y="161"/>
                </a:moveTo>
                <a:lnTo>
                  <a:pt x="19" y="0"/>
                </a:lnTo>
                <a:lnTo>
                  <a:pt x="118" y="9"/>
                </a:lnTo>
                <a:lnTo>
                  <a:pt x="76" y="112"/>
                </a:lnTo>
                <a:lnTo>
                  <a:pt x="76" y="238"/>
                </a:lnTo>
                <a:lnTo>
                  <a:pt x="17" y="245"/>
                </a:lnTo>
                <a:lnTo>
                  <a:pt x="25" y="169"/>
                </a:lnTo>
                <a:lnTo>
                  <a:pt x="0" y="16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4" name="Freeform 393">
            <a:extLst>
              <a:ext uri="{FF2B5EF4-FFF2-40B4-BE49-F238E27FC236}">
                <a16:creationId xmlns:a16="http://schemas.microsoft.com/office/drawing/2014/main" xmlns="" id="{6760A465-1D3E-454B-A902-A0A178D0A924}"/>
              </a:ext>
            </a:extLst>
          </p:cNvPr>
          <p:cNvSpPr>
            <a:spLocks/>
          </p:cNvSpPr>
          <p:nvPr/>
        </p:nvSpPr>
        <p:spPr bwMode="auto">
          <a:xfrm>
            <a:off x="2975893" y="3273064"/>
            <a:ext cx="175211" cy="111382"/>
          </a:xfrm>
          <a:custGeom>
            <a:avLst/>
            <a:gdLst>
              <a:gd name="T0" fmla="*/ 0 w 366"/>
              <a:gd name="T1" fmla="*/ 3 h 247"/>
              <a:gd name="T2" fmla="*/ 2 w 366"/>
              <a:gd name="T3" fmla="*/ 5 h 247"/>
              <a:gd name="T4" fmla="*/ 7 w 366"/>
              <a:gd name="T5" fmla="*/ 6 h 247"/>
              <a:gd name="T6" fmla="*/ 9 w 366"/>
              <a:gd name="T7" fmla="*/ 4 h 247"/>
              <a:gd name="T8" fmla="*/ 7 w 366"/>
              <a:gd name="T9" fmla="*/ 4 h 247"/>
              <a:gd name="T10" fmla="*/ 7 w 366"/>
              <a:gd name="T11" fmla="*/ 2 h 247"/>
              <a:gd name="T12" fmla="*/ 6 w 366"/>
              <a:gd name="T13" fmla="*/ 0 h 247"/>
              <a:gd name="T14" fmla="*/ 2 w 366"/>
              <a:gd name="T15" fmla="*/ 0 h 247"/>
              <a:gd name="T16" fmla="*/ 0 w 366"/>
              <a:gd name="T17" fmla="*/ 3 h 24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66"/>
              <a:gd name="T28" fmla="*/ 0 h 247"/>
              <a:gd name="T29" fmla="*/ 366 w 366"/>
              <a:gd name="T30" fmla="*/ 247 h 24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66" h="247">
                <a:moveTo>
                  <a:pt x="0" y="123"/>
                </a:moveTo>
                <a:lnTo>
                  <a:pt x="100" y="223"/>
                </a:lnTo>
                <a:lnTo>
                  <a:pt x="324" y="247"/>
                </a:lnTo>
                <a:lnTo>
                  <a:pt x="366" y="162"/>
                </a:lnTo>
                <a:lnTo>
                  <a:pt x="308" y="158"/>
                </a:lnTo>
                <a:lnTo>
                  <a:pt x="301" y="81"/>
                </a:lnTo>
                <a:lnTo>
                  <a:pt x="251" y="0"/>
                </a:lnTo>
                <a:lnTo>
                  <a:pt x="100" y="18"/>
                </a:lnTo>
                <a:lnTo>
                  <a:pt x="0" y="12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5" name="Freeform 394">
            <a:extLst>
              <a:ext uri="{FF2B5EF4-FFF2-40B4-BE49-F238E27FC236}">
                <a16:creationId xmlns:a16="http://schemas.microsoft.com/office/drawing/2014/main" xmlns="" id="{BA494D56-1A0C-4199-9391-A476C872B303}"/>
              </a:ext>
            </a:extLst>
          </p:cNvPr>
          <p:cNvSpPr>
            <a:spLocks/>
          </p:cNvSpPr>
          <p:nvPr/>
        </p:nvSpPr>
        <p:spPr bwMode="auto">
          <a:xfrm>
            <a:off x="3240394" y="3654947"/>
            <a:ext cx="387486" cy="351650"/>
          </a:xfrm>
          <a:custGeom>
            <a:avLst/>
            <a:gdLst>
              <a:gd name="T0" fmla="*/ 0 w 805"/>
              <a:gd name="T1" fmla="*/ 5 h 776"/>
              <a:gd name="T2" fmla="*/ 0 w 805"/>
              <a:gd name="T3" fmla="*/ 3 h 776"/>
              <a:gd name="T4" fmla="*/ 1 w 805"/>
              <a:gd name="T5" fmla="*/ 3 h 776"/>
              <a:gd name="T6" fmla="*/ 3 w 805"/>
              <a:gd name="T7" fmla="*/ 3 h 776"/>
              <a:gd name="T8" fmla="*/ 3 w 805"/>
              <a:gd name="T9" fmla="*/ 2 h 776"/>
              <a:gd name="T10" fmla="*/ 2 w 805"/>
              <a:gd name="T11" fmla="*/ 1 h 776"/>
              <a:gd name="T12" fmla="*/ 4 w 805"/>
              <a:gd name="T13" fmla="*/ 0 h 776"/>
              <a:gd name="T14" fmla="*/ 8 w 805"/>
              <a:gd name="T15" fmla="*/ 2 h 776"/>
              <a:gd name="T16" fmla="*/ 8 w 805"/>
              <a:gd name="T17" fmla="*/ 3 h 776"/>
              <a:gd name="T18" fmla="*/ 9 w 805"/>
              <a:gd name="T19" fmla="*/ 3 h 776"/>
              <a:gd name="T20" fmla="*/ 10 w 805"/>
              <a:gd name="T21" fmla="*/ 4 h 776"/>
              <a:gd name="T22" fmla="*/ 11 w 805"/>
              <a:gd name="T23" fmla="*/ 3 h 776"/>
              <a:gd name="T24" fmla="*/ 12 w 805"/>
              <a:gd name="T25" fmla="*/ 4 h 776"/>
              <a:gd name="T26" fmla="*/ 14 w 805"/>
              <a:gd name="T27" fmla="*/ 8 h 776"/>
              <a:gd name="T28" fmla="*/ 15 w 805"/>
              <a:gd name="T29" fmla="*/ 9 h 776"/>
              <a:gd name="T30" fmla="*/ 15 w 805"/>
              <a:gd name="T31" fmla="*/ 10 h 776"/>
              <a:gd name="T32" fmla="*/ 18 w 805"/>
              <a:gd name="T33" fmla="*/ 10 h 776"/>
              <a:gd name="T34" fmla="*/ 19 w 805"/>
              <a:gd name="T35" fmla="*/ 11 h 776"/>
              <a:gd name="T36" fmla="*/ 18 w 805"/>
              <a:gd name="T37" fmla="*/ 13 h 776"/>
              <a:gd name="T38" fmla="*/ 15 w 805"/>
              <a:gd name="T39" fmla="*/ 14 h 776"/>
              <a:gd name="T40" fmla="*/ 13 w 805"/>
              <a:gd name="T41" fmla="*/ 15 h 776"/>
              <a:gd name="T42" fmla="*/ 10 w 805"/>
              <a:gd name="T43" fmla="*/ 18 h 776"/>
              <a:gd name="T44" fmla="*/ 10 w 805"/>
              <a:gd name="T45" fmla="*/ 17 h 776"/>
              <a:gd name="T46" fmla="*/ 9 w 805"/>
              <a:gd name="T47" fmla="*/ 16 h 776"/>
              <a:gd name="T48" fmla="*/ 7 w 805"/>
              <a:gd name="T49" fmla="*/ 17 h 776"/>
              <a:gd name="T50" fmla="*/ 5 w 805"/>
              <a:gd name="T51" fmla="*/ 14 h 776"/>
              <a:gd name="T52" fmla="*/ 4 w 805"/>
              <a:gd name="T53" fmla="*/ 13 h 776"/>
              <a:gd name="T54" fmla="*/ 3 w 805"/>
              <a:gd name="T55" fmla="*/ 9 h 776"/>
              <a:gd name="T56" fmla="*/ 0 w 805"/>
              <a:gd name="T57" fmla="*/ 5 h 77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805"/>
              <a:gd name="T88" fmla="*/ 0 h 776"/>
              <a:gd name="T89" fmla="*/ 805 w 805"/>
              <a:gd name="T90" fmla="*/ 776 h 77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805" h="776">
                <a:moveTo>
                  <a:pt x="0" y="202"/>
                </a:moveTo>
                <a:lnTo>
                  <a:pt x="12" y="135"/>
                </a:lnTo>
                <a:lnTo>
                  <a:pt x="54" y="149"/>
                </a:lnTo>
                <a:lnTo>
                  <a:pt x="107" y="107"/>
                </a:lnTo>
                <a:lnTo>
                  <a:pt x="130" y="78"/>
                </a:lnTo>
                <a:lnTo>
                  <a:pt x="85" y="32"/>
                </a:lnTo>
                <a:lnTo>
                  <a:pt x="171" y="0"/>
                </a:lnTo>
                <a:lnTo>
                  <a:pt x="344" y="89"/>
                </a:lnTo>
                <a:lnTo>
                  <a:pt x="345" y="120"/>
                </a:lnTo>
                <a:lnTo>
                  <a:pt x="388" y="143"/>
                </a:lnTo>
                <a:lnTo>
                  <a:pt x="420" y="165"/>
                </a:lnTo>
                <a:lnTo>
                  <a:pt x="454" y="149"/>
                </a:lnTo>
                <a:lnTo>
                  <a:pt x="524" y="174"/>
                </a:lnTo>
                <a:lnTo>
                  <a:pt x="617" y="352"/>
                </a:lnTo>
                <a:lnTo>
                  <a:pt x="627" y="365"/>
                </a:lnTo>
                <a:lnTo>
                  <a:pt x="664" y="436"/>
                </a:lnTo>
                <a:lnTo>
                  <a:pt x="786" y="450"/>
                </a:lnTo>
                <a:lnTo>
                  <a:pt x="805" y="483"/>
                </a:lnTo>
                <a:lnTo>
                  <a:pt x="775" y="575"/>
                </a:lnTo>
                <a:lnTo>
                  <a:pt x="664" y="619"/>
                </a:lnTo>
                <a:lnTo>
                  <a:pt x="542" y="652"/>
                </a:lnTo>
                <a:lnTo>
                  <a:pt x="443" y="776"/>
                </a:lnTo>
                <a:lnTo>
                  <a:pt x="443" y="729"/>
                </a:lnTo>
                <a:lnTo>
                  <a:pt x="373" y="697"/>
                </a:lnTo>
                <a:lnTo>
                  <a:pt x="306" y="739"/>
                </a:lnTo>
                <a:lnTo>
                  <a:pt x="234" y="599"/>
                </a:lnTo>
                <a:lnTo>
                  <a:pt x="180" y="544"/>
                </a:lnTo>
                <a:lnTo>
                  <a:pt x="146" y="398"/>
                </a:lnTo>
                <a:lnTo>
                  <a:pt x="0" y="20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6" name="Freeform 395">
            <a:extLst>
              <a:ext uri="{FF2B5EF4-FFF2-40B4-BE49-F238E27FC236}">
                <a16:creationId xmlns:a16="http://schemas.microsoft.com/office/drawing/2014/main" xmlns="" id="{8013A37D-9C66-4E23-8584-7BB26C87002A}"/>
              </a:ext>
            </a:extLst>
          </p:cNvPr>
          <p:cNvSpPr>
            <a:spLocks/>
          </p:cNvSpPr>
          <p:nvPr/>
        </p:nvSpPr>
        <p:spPr bwMode="auto">
          <a:xfrm>
            <a:off x="2965784" y="2326314"/>
            <a:ext cx="3130216" cy="1102686"/>
          </a:xfrm>
          <a:custGeom>
            <a:avLst/>
            <a:gdLst>
              <a:gd name="T0" fmla="*/ 3 w 6518"/>
              <a:gd name="T1" fmla="*/ 35 h 2431"/>
              <a:gd name="T2" fmla="*/ 8 w 6518"/>
              <a:gd name="T3" fmla="*/ 31 h 2431"/>
              <a:gd name="T4" fmla="*/ 8 w 6518"/>
              <a:gd name="T5" fmla="*/ 18 h 2431"/>
              <a:gd name="T6" fmla="*/ 14 w 6518"/>
              <a:gd name="T7" fmla="*/ 17 h 2431"/>
              <a:gd name="T8" fmla="*/ 16 w 6518"/>
              <a:gd name="T9" fmla="*/ 26 h 2431"/>
              <a:gd name="T10" fmla="*/ 18 w 6518"/>
              <a:gd name="T11" fmla="*/ 23 h 2431"/>
              <a:gd name="T12" fmla="*/ 23 w 6518"/>
              <a:gd name="T13" fmla="*/ 20 h 2431"/>
              <a:gd name="T14" fmla="*/ 35 w 6518"/>
              <a:gd name="T15" fmla="*/ 17 h 2431"/>
              <a:gd name="T16" fmla="*/ 44 w 6518"/>
              <a:gd name="T17" fmla="*/ 17 h 2431"/>
              <a:gd name="T18" fmla="*/ 44 w 6518"/>
              <a:gd name="T19" fmla="*/ 10 h 2431"/>
              <a:gd name="T20" fmla="*/ 47 w 6518"/>
              <a:gd name="T21" fmla="*/ 19 h 2431"/>
              <a:gd name="T22" fmla="*/ 49 w 6518"/>
              <a:gd name="T23" fmla="*/ 17 h 2431"/>
              <a:gd name="T24" fmla="*/ 51 w 6518"/>
              <a:gd name="T25" fmla="*/ 17 h 2431"/>
              <a:gd name="T26" fmla="*/ 49 w 6518"/>
              <a:gd name="T27" fmla="*/ 13 h 2431"/>
              <a:gd name="T28" fmla="*/ 56 w 6518"/>
              <a:gd name="T29" fmla="*/ 12 h 2431"/>
              <a:gd name="T30" fmla="*/ 59 w 6518"/>
              <a:gd name="T31" fmla="*/ 8 h 2431"/>
              <a:gd name="T32" fmla="*/ 67 w 6518"/>
              <a:gd name="T33" fmla="*/ 3 h 2431"/>
              <a:gd name="T34" fmla="*/ 72 w 6518"/>
              <a:gd name="T35" fmla="*/ 1 h 2431"/>
              <a:gd name="T36" fmla="*/ 83 w 6518"/>
              <a:gd name="T37" fmla="*/ 4 h 2431"/>
              <a:gd name="T38" fmla="*/ 77 w 6518"/>
              <a:gd name="T39" fmla="*/ 9 h 2431"/>
              <a:gd name="T40" fmla="*/ 84 w 6518"/>
              <a:gd name="T41" fmla="*/ 9 h 2431"/>
              <a:gd name="T42" fmla="*/ 92 w 6518"/>
              <a:gd name="T43" fmla="*/ 8 h 2431"/>
              <a:gd name="T44" fmla="*/ 102 w 6518"/>
              <a:gd name="T45" fmla="*/ 12 h 2431"/>
              <a:gd name="T46" fmla="*/ 114 w 6518"/>
              <a:gd name="T47" fmla="*/ 12 h 2431"/>
              <a:gd name="T48" fmla="*/ 126 w 6518"/>
              <a:gd name="T49" fmla="*/ 16 h 2431"/>
              <a:gd name="T50" fmla="*/ 133 w 6518"/>
              <a:gd name="T51" fmla="*/ 15 h 2431"/>
              <a:gd name="T52" fmla="*/ 148 w 6518"/>
              <a:gd name="T53" fmla="*/ 21 h 2431"/>
              <a:gd name="T54" fmla="*/ 147 w 6518"/>
              <a:gd name="T55" fmla="*/ 25 h 2431"/>
              <a:gd name="T56" fmla="*/ 143 w 6518"/>
              <a:gd name="T57" fmla="*/ 22 h 2431"/>
              <a:gd name="T58" fmla="*/ 141 w 6518"/>
              <a:gd name="T59" fmla="*/ 28 h 2431"/>
              <a:gd name="T60" fmla="*/ 129 w 6518"/>
              <a:gd name="T61" fmla="*/ 31 h 2431"/>
              <a:gd name="T62" fmla="*/ 126 w 6518"/>
              <a:gd name="T63" fmla="*/ 37 h 2431"/>
              <a:gd name="T64" fmla="*/ 121 w 6518"/>
              <a:gd name="T65" fmla="*/ 45 h 2431"/>
              <a:gd name="T66" fmla="*/ 128 w 6518"/>
              <a:gd name="T67" fmla="*/ 29 h 2431"/>
              <a:gd name="T68" fmla="*/ 119 w 6518"/>
              <a:gd name="T69" fmla="*/ 32 h 2431"/>
              <a:gd name="T70" fmla="*/ 109 w 6518"/>
              <a:gd name="T71" fmla="*/ 33 h 2431"/>
              <a:gd name="T72" fmla="*/ 105 w 6518"/>
              <a:gd name="T73" fmla="*/ 41 h 2431"/>
              <a:gd name="T74" fmla="*/ 107 w 6518"/>
              <a:gd name="T75" fmla="*/ 45 h 2431"/>
              <a:gd name="T76" fmla="*/ 99 w 6518"/>
              <a:gd name="T77" fmla="*/ 55 h 2431"/>
              <a:gd name="T78" fmla="*/ 94 w 6518"/>
              <a:gd name="T79" fmla="*/ 42 h 2431"/>
              <a:gd name="T80" fmla="*/ 84 w 6518"/>
              <a:gd name="T81" fmla="*/ 46 h 2431"/>
              <a:gd name="T82" fmla="*/ 69 w 6518"/>
              <a:gd name="T83" fmla="*/ 46 h 2431"/>
              <a:gd name="T84" fmla="*/ 53 w 6518"/>
              <a:gd name="T85" fmla="*/ 46 h 2431"/>
              <a:gd name="T86" fmla="*/ 46 w 6518"/>
              <a:gd name="T87" fmla="*/ 42 h 2431"/>
              <a:gd name="T88" fmla="*/ 38 w 6518"/>
              <a:gd name="T89" fmla="*/ 39 h 2431"/>
              <a:gd name="T90" fmla="*/ 32 w 6518"/>
              <a:gd name="T91" fmla="*/ 40 h 2431"/>
              <a:gd name="T92" fmla="*/ 33 w 6518"/>
              <a:gd name="T93" fmla="*/ 45 h 2431"/>
              <a:gd name="T94" fmla="*/ 29 w 6518"/>
              <a:gd name="T95" fmla="*/ 44 h 2431"/>
              <a:gd name="T96" fmla="*/ 24 w 6518"/>
              <a:gd name="T97" fmla="*/ 46 h 2431"/>
              <a:gd name="T98" fmla="*/ 23 w 6518"/>
              <a:gd name="T99" fmla="*/ 48 h 2431"/>
              <a:gd name="T100" fmla="*/ 25 w 6518"/>
              <a:gd name="T101" fmla="*/ 51 h 2431"/>
              <a:gd name="T102" fmla="*/ 23 w 6518"/>
              <a:gd name="T103" fmla="*/ 55 h 2431"/>
              <a:gd name="T104" fmla="*/ 17 w 6518"/>
              <a:gd name="T105" fmla="*/ 54 h 2431"/>
              <a:gd name="T106" fmla="*/ 17 w 6518"/>
              <a:gd name="T107" fmla="*/ 47 h 2431"/>
              <a:gd name="T108" fmla="*/ 12 w 6518"/>
              <a:gd name="T109" fmla="*/ 43 h 2431"/>
              <a:gd name="T110" fmla="*/ 10 w 6518"/>
              <a:gd name="T111" fmla="*/ 42 h 2431"/>
              <a:gd name="T112" fmla="*/ 6 w 6518"/>
              <a:gd name="T113" fmla="*/ 38 h 2431"/>
              <a:gd name="T114" fmla="*/ 4 w 6518"/>
              <a:gd name="T115" fmla="*/ 41 h 243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6518"/>
              <a:gd name="T175" fmla="*/ 0 h 2431"/>
              <a:gd name="T176" fmla="*/ 6518 w 6518"/>
              <a:gd name="T177" fmla="*/ 2431 h 243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6518" h="2431">
                <a:moveTo>
                  <a:pt x="0" y="1726"/>
                </a:moveTo>
                <a:lnTo>
                  <a:pt x="55" y="1671"/>
                </a:lnTo>
                <a:lnTo>
                  <a:pt x="36" y="1694"/>
                </a:lnTo>
                <a:lnTo>
                  <a:pt x="61" y="1701"/>
                </a:lnTo>
                <a:lnTo>
                  <a:pt x="55" y="1587"/>
                </a:lnTo>
                <a:lnTo>
                  <a:pt x="77" y="1534"/>
                </a:lnTo>
                <a:lnTo>
                  <a:pt x="108" y="1526"/>
                </a:lnTo>
                <a:lnTo>
                  <a:pt x="171" y="1575"/>
                </a:lnTo>
                <a:lnTo>
                  <a:pt x="182" y="1482"/>
                </a:lnTo>
                <a:lnTo>
                  <a:pt x="158" y="1483"/>
                </a:lnTo>
                <a:lnTo>
                  <a:pt x="147" y="1429"/>
                </a:lnTo>
                <a:lnTo>
                  <a:pt x="405" y="1377"/>
                </a:lnTo>
                <a:lnTo>
                  <a:pt x="339" y="1358"/>
                </a:lnTo>
                <a:lnTo>
                  <a:pt x="343" y="1330"/>
                </a:lnTo>
                <a:lnTo>
                  <a:pt x="305" y="1340"/>
                </a:lnTo>
                <a:lnTo>
                  <a:pt x="452" y="1197"/>
                </a:lnTo>
                <a:lnTo>
                  <a:pt x="389" y="1047"/>
                </a:lnTo>
                <a:lnTo>
                  <a:pt x="401" y="976"/>
                </a:lnTo>
                <a:lnTo>
                  <a:pt x="361" y="896"/>
                </a:lnTo>
                <a:lnTo>
                  <a:pt x="398" y="850"/>
                </a:lnTo>
                <a:lnTo>
                  <a:pt x="339" y="786"/>
                </a:lnTo>
                <a:lnTo>
                  <a:pt x="355" y="736"/>
                </a:lnTo>
                <a:lnTo>
                  <a:pt x="429" y="677"/>
                </a:lnTo>
                <a:lnTo>
                  <a:pt x="469" y="670"/>
                </a:lnTo>
                <a:lnTo>
                  <a:pt x="516" y="683"/>
                </a:lnTo>
                <a:lnTo>
                  <a:pt x="475" y="696"/>
                </a:lnTo>
                <a:lnTo>
                  <a:pt x="505" y="719"/>
                </a:lnTo>
                <a:lnTo>
                  <a:pt x="620" y="727"/>
                </a:lnTo>
                <a:lnTo>
                  <a:pt x="819" y="847"/>
                </a:lnTo>
                <a:lnTo>
                  <a:pt x="824" y="907"/>
                </a:lnTo>
                <a:lnTo>
                  <a:pt x="738" y="958"/>
                </a:lnTo>
                <a:lnTo>
                  <a:pt x="471" y="886"/>
                </a:lnTo>
                <a:lnTo>
                  <a:pt x="578" y="972"/>
                </a:lnTo>
                <a:lnTo>
                  <a:pt x="574" y="1074"/>
                </a:lnTo>
                <a:lnTo>
                  <a:pt x="682" y="1122"/>
                </a:lnTo>
                <a:lnTo>
                  <a:pt x="712" y="1114"/>
                </a:lnTo>
                <a:lnTo>
                  <a:pt x="698" y="1074"/>
                </a:lnTo>
                <a:lnTo>
                  <a:pt x="647" y="1057"/>
                </a:lnTo>
                <a:lnTo>
                  <a:pt x="659" y="1023"/>
                </a:lnTo>
                <a:lnTo>
                  <a:pt x="710" y="1061"/>
                </a:lnTo>
                <a:lnTo>
                  <a:pt x="813" y="1074"/>
                </a:lnTo>
                <a:lnTo>
                  <a:pt x="768" y="993"/>
                </a:lnTo>
                <a:lnTo>
                  <a:pt x="867" y="926"/>
                </a:lnTo>
                <a:lnTo>
                  <a:pt x="937" y="972"/>
                </a:lnTo>
                <a:lnTo>
                  <a:pt x="934" y="792"/>
                </a:lnTo>
                <a:lnTo>
                  <a:pt x="903" y="765"/>
                </a:lnTo>
                <a:lnTo>
                  <a:pt x="1023" y="805"/>
                </a:lnTo>
                <a:lnTo>
                  <a:pt x="1032" y="827"/>
                </a:lnTo>
                <a:lnTo>
                  <a:pt x="969" y="859"/>
                </a:lnTo>
                <a:lnTo>
                  <a:pt x="1032" y="917"/>
                </a:lnTo>
                <a:lnTo>
                  <a:pt x="1086" y="850"/>
                </a:lnTo>
                <a:lnTo>
                  <a:pt x="1303" y="743"/>
                </a:lnTo>
                <a:lnTo>
                  <a:pt x="1337" y="739"/>
                </a:lnTo>
                <a:lnTo>
                  <a:pt x="1303" y="755"/>
                </a:lnTo>
                <a:lnTo>
                  <a:pt x="1340" y="807"/>
                </a:lnTo>
                <a:lnTo>
                  <a:pt x="1500" y="739"/>
                </a:lnTo>
                <a:lnTo>
                  <a:pt x="1536" y="789"/>
                </a:lnTo>
                <a:lnTo>
                  <a:pt x="1575" y="748"/>
                </a:lnTo>
                <a:lnTo>
                  <a:pt x="1553" y="693"/>
                </a:lnTo>
                <a:lnTo>
                  <a:pt x="1578" y="674"/>
                </a:lnTo>
                <a:lnTo>
                  <a:pt x="1699" y="701"/>
                </a:lnTo>
                <a:lnTo>
                  <a:pt x="1858" y="803"/>
                </a:lnTo>
                <a:lnTo>
                  <a:pt x="1888" y="754"/>
                </a:lnTo>
                <a:lnTo>
                  <a:pt x="1855" y="704"/>
                </a:lnTo>
                <a:lnTo>
                  <a:pt x="1807" y="688"/>
                </a:lnTo>
                <a:lnTo>
                  <a:pt x="1824" y="608"/>
                </a:lnTo>
                <a:lnTo>
                  <a:pt x="1795" y="597"/>
                </a:lnTo>
                <a:lnTo>
                  <a:pt x="1803" y="560"/>
                </a:lnTo>
                <a:lnTo>
                  <a:pt x="1861" y="521"/>
                </a:lnTo>
                <a:lnTo>
                  <a:pt x="1899" y="424"/>
                </a:lnTo>
                <a:lnTo>
                  <a:pt x="1981" y="425"/>
                </a:lnTo>
                <a:lnTo>
                  <a:pt x="2024" y="439"/>
                </a:lnTo>
                <a:lnTo>
                  <a:pt x="1990" y="543"/>
                </a:lnTo>
                <a:lnTo>
                  <a:pt x="2028" y="593"/>
                </a:lnTo>
                <a:lnTo>
                  <a:pt x="2017" y="736"/>
                </a:lnTo>
                <a:lnTo>
                  <a:pt x="2056" y="784"/>
                </a:lnTo>
                <a:lnTo>
                  <a:pt x="2039" y="836"/>
                </a:lnTo>
                <a:lnTo>
                  <a:pt x="1977" y="877"/>
                </a:lnTo>
                <a:lnTo>
                  <a:pt x="1996" y="896"/>
                </a:lnTo>
                <a:lnTo>
                  <a:pt x="1914" y="915"/>
                </a:lnTo>
                <a:lnTo>
                  <a:pt x="2002" y="949"/>
                </a:lnTo>
                <a:lnTo>
                  <a:pt x="2105" y="836"/>
                </a:lnTo>
                <a:lnTo>
                  <a:pt x="2091" y="765"/>
                </a:lnTo>
                <a:lnTo>
                  <a:pt x="2123" y="754"/>
                </a:lnTo>
                <a:lnTo>
                  <a:pt x="2176" y="740"/>
                </a:lnTo>
                <a:lnTo>
                  <a:pt x="2204" y="781"/>
                </a:lnTo>
                <a:lnTo>
                  <a:pt x="2201" y="835"/>
                </a:lnTo>
                <a:lnTo>
                  <a:pt x="2263" y="851"/>
                </a:lnTo>
                <a:lnTo>
                  <a:pt x="2212" y="834"/>
                </a:lnTo>
                <a:lnTo>
                  <a:pt x="2236" y="801"/>
                </a:lnTo>
                <a:lnTo>
                  <a:pt x="2214" y="754"/>
                </a:lnTo>
                <a:lnTo>
                  <a:pt x="2067" y="723"/>
                </a:lnTo>
                <a:lnTo>
                  <a:pt x="2091" y="612"/>
                </a:lnTo>
                <a:lnTo>
                  <a:pt x="2039" y="543"/>
                </a:lnTo>
                <a:lnTo>
                  <a:pt x="2112" y="479"/>
                </a:lnTo>
                <a:lnTo>
                  <a:pt x="2106" y="433"/>
                </a:lnTo>
                <a:lnTo>
                  <a:pt x="2137" y="459"/>
                </a:lnTo>
                <a:lnTo>
                  <a:pt x="2120" y="550"/>
                </a:lnTo>
                <a:lnTo>
                  <a:pt x="2145" y="560"/>
                </a:lnTo>
                <a:lnTo>
                  <a:pt x="2246" y="587"/>
                </a:lnTo>
                <a:lnTo>
                  <a:pt x="2153" y="514"/>
                </a:lnTo>
                <a:lnTo>
                  <a:pt x="2221" y="517"/>
                </a:lnTo>
                <a:lnTo>
                  <a:pt x="2206" y="487"/>
                </a:lnTo>
                <a:lnTo>
                  <a:pt x="2246" y="472"/>
                </a:lnTo>
                <a:lnTo>
                  <a:pt x="2429" y="532"/>
                </a:lnTo>
                <a:lnTo>
                  <a:pt x="2394" y="568"/>
                </a:lnTo>
                <a:lnTo>
                  <a:pt x="2389" y="628"/>
                </a:lnTo>
                <a:lnTo>
                  <a:pt x="2427" y="660"/>
                </a:lnTo>
                <a:lnTo>
                  <a:pt x="2446" y="532"/>
                </a:lnTo>
                <a:lnTo>
                  <a:pt x="2347" y="466"/>
                </a:lnTo>
                <a:lnTo>
                  <a:pt x="2325" y="375"/>
                </a:lnTo>
                <a:lnTo>
                  <a:pt x="2558" y="344"/>
                </a:lnTo>
                <a:lnTo>
                  <a:pt x="2529" y="260"/>
                </a:lnTo>
                <a:lnTo>
                  <a:pt x="2558" y="279"/>
                </a:lnTo>
                <a:lnTo>
                  <a:pt x="2599" y="247"/>
                </a:lnTo>
                <a:lnTo>
                  <a:pt x="2568" y="237"/>
                </a:lnTo>
                <a:lnTo>
                  <a:pt x="2816" y="171"/>
                </a:lnTo>
                <a:lnTo>
                  <a:pt x="2794" y="152"/>
                </a:lnTo>
                <a:lnTo>
                  <a:pt x="2909" y="145"/>
                </a:lnTo>
                <a:lnTo>
                  <a:pt x="2908" y="167"/>
                </a:lnTo>
                <a:lnTo>
                  <a:pt x="2934" y="167"/>
                </a:lnTo>
                <a:lnTo>
                  <a:pt x="3018" y="137"/>
                </a:lnTo>
                <a:lnTo>
                  <a:pt x="3057" y="153"/>
                </a:lnTo>
                <a:lnTo>
                  <a:pt x="3019" y="117"/>
                </a:lnTo>
                <a:lnTo>
                  <a:pt x="3113" y="110"/>
                </a:lnTo>
                <a:lnTo>
                  <a:pt x="3116" y="64"/>
                </a:lnTo>
                <a:lnTo>
                  <a:pt x="3223" y="0"/>
                </a:lnTo>
                <a:lnTo>
                  <a:pt x="3300" y="38"/>
                </a:lnTo>
                <a:lnTo>
                  <a:pt x="3235" y="71"/>
                </a:lnTo>
                <a:lnTo>
                  <a:pt x="3348" y="69"/>
                </a:lnTo>
                <a:lnTo>
                  <a:pt x="3301" y="117"/>
                </a:lnTo>
                <a:lnTo>
                  <a:pt x="3491" y="92"/>
                </a:lnTo>
                <a:lnTo>
                  <a:pt x="3593" y="167"/>
                </a:lnTo>
                <a:lnTo>
                  <a:pt x="3577" y="194"/>
                </a:lnTo>
                <a:lnTo>
                  <a:pt x="3543" y="176"/>
                </a:lnTo>
                <a:lnTo>
                  <a:pt x="3590" y="201"/>
                </a:lnTo>
                <a:lnTo>
                  <a:pt x="3568" y="244"/>
                </a:lnTo>
                <a:lnTo>
                  <a:pt x="3223" y="456"/>
                </a:lnTo>
                <a:lnTo>
                  <a:pt x="3335" y="428"/>
                </a:lnTo>
                <a:lnTo>
                  <a:pt x="3311" y="401"/>
                </a:lnTo>
                <a:lnTo>
                  <a:pt x="3485" y="362"/>
                </a:lnTo>
                <a:lnTo>
                  <a:pt x="3437" y="367"/>
                </a:lnTo>
                <a:lnTo>
                  <a:pt x="3448" y="332"/>
                </a:lnTo>
                <a:lnTo>
                  <a:pt x="3543" y="362"/>
                </a:lnTo>
                <a:lnTo>
                  <a:pt x="3560" y="332"/>
                </a:lnTo>
                <a:lnTo>
                  <a:pt x="3579" y="401"/>
                </a:lnTo>
                <a:lnTo>
                  <a:pt x="3626" y="406"/>
                </a:lnTo>
                <a:lnTo>
                  <a:pt x="3582" y="376"/>
                </a:lnTo>
                <a:lnTo>
                  <a:pt x="3675" y="362"/>
                </a:lnTo>
                <a:lnTo>
                  <a:pt x="3786" y="375"/>
                </a:lnTo>
                <a:lnTo>
                  <a:pt x="3778" y="401"/>
                </a:lnTo>
                <a:lnTo>
                  <a:pt x="3871" y="424"/>
                </a:lnTo>
                <a:lnTo>
                  <a:pt x="3954" y="418"/>
                </a:lnTo>
                <a:lnTo>
                  <a:pt x="3958" y="353"/>
                </a:lnTo>
                <a:lnTo>
                  <a:pt x="3983" y="347"/>
                </a:lnTo>
                <a:lnTo>
                  <a:pt x="4193" y="418"/>
                </a:lnTo>
                <a:lnTo>
                  <a:pt x="4167" y="532"/>
                </a:lnTo>
                <a:lnTo>
                  <a:pt x="4264" y="608"/>
                </a:lnTo>
                <a:lnTo>
                  <a:pt x="4319" y="504"/>
                </a:lnTo>
                <a:lnTo>
                  <a:pt x="4354" y="550"/>
                </a:lnTo>
                <a:lnTo>
                  <a:pt x="4424" y="532"/>
                </a:lnTo>
                <a:lnTo>
                  <a:pt x="4519" y="568"/>
                </a:lnTo>
                <a:lnTo>
                  <a:pt x="4593" y="547"/>
                </a:lnTo>
                <a:lnTo>
                  <a:pt x="4589" y="504"/>
                </a:lnTo>
                <a:lnTo>
                  <a:pt x="4640" y="431"/>
                </a:lnTo>
                <a:lnTo>
                  <a:pt x="4957" y="482"/>
                </a:lnTo>
                <a:lnTo>
                  <a:pt x="4978" y="516"/>
                </a:lnTo>
                <a:lnTo>
                  <a:pt x="4938" y="531"/>
                </a:lnTo>
                <a:lnTo>
                  <a:pt x="5042" y="547"/>
                </a:lnTo>
                <a:lnTo>
                  <a:pt x="5080" y="597"/>
                </a:lnTo>
                <a:lnTo>
                  <a:pt x="5319" y="587"/>
                </a:lnTo>
                <a:lnTo>
                  <a:pt x="5362" y="628"/>
                </a:lnTo>
                <a:lnTo>
                  <a:pt x="5345" y="677"/>
                </a:lnTo>
                <a:lnTo>
                  <a:pt x="5415" y="712"/>
                </a:lnTo>
                <a:lnTo>
                  <a:pt x="5451" y="685"/>
                </a:lnTo>
                <a:lnTo>
                  <a:pt x="5622" y="705"/>
                </a:lnTo>
                <a:lnTo>
                  <a:pt x="5655" y="677"/>
                </a:lnTo>
                <a:lnTo>
                  <a:pt x="5677" y="721"/>
                </a:lnTo>
                <a:lnTo>
                  <a:pt x="5747" y="757"/>
                </a:lnTo>
                <a:lnTo>
                  <a:pt x="5780" y="732"/>
                </a:lnTo>
                <a:lnTo>
                  <a:pt x="5744" y="693"/>
                </a:lnTo>
                <a:lnTo>
                  <a:pt x="5765" y="660"/>
                </a:lnTo>
                <a:lnTo>
                  <a:pt x="6062" y="711"/>
                </a:lnTo>
                <a:lnTo>
                  <a:pt x="6258" y="838"/>
                </a:lnTo>
                <a:lnTo>
                  <a:pt x="6302" y="838"/>
                </a:lnTo>
                <a:lnTo>
                  <a:pt x="6352" y="942"/>
                </a:lnTo>
                <a:lnTo>
                  <a:pt x="6328" y="886"/>
                </a:lnTo>
                <a:lnTo>
                  <a:pt x="6361" y="881"/>
                </a:lnTo>
                <a:lnTo>
                  <a:pt x="6383" y="903"/>
                </a:lnTo>
                <a:lnTo>
                  <a:pt x="6439" y="896"/>
                </a:lnTo>
                <a:lnTo>
                  <a:pt x="6518" y="954"/>
                </a:lnTo>
                <a:lnTo>
                  <a:pt x="6404" y="1020"/>
                </a:lnTo>
                <a:lnTo>
                  <a:pt x="6428" y="1039"/>
                </a:lnTo>
                <a:lnTo>
                  <a:pt x="6387" y="1051"/>
                </a:lnTo>
                <a:lnTo>
                  <a:pt x="6420" y="1076"/>
                </a:lnTo>
                <a:lnTo>
                  <a:pt x="6352" y="1077"/>
                </a:lnTo>
                <a:lnTo>
                  <a:pt x="6327" y="1039"/>
                </a:lnTo>
                <a:lnTo>
                  <a:pt x="6303" y="1054"/>
                </a:lnTo>
                <a:lnTo>
                  <a:pt x="6258" y="993"/>
                </a:lnTo>
                <a:lnTo>
                  <a:pt x="6179" y="995"/>
                </a:lnTo>
                <a:lnTo>
                  <a:pt x="6158" y="958"/>
                </a:lnTo>
                <a:lnTo>
                  <a:pt x="6178" y="942"/>
                </a:lnTo>
                <a:lnTo>
                  <a:pt x="6150" y="942"/>
                </a:lnTo>
                <a:lnTo>
                  <a:pt x="6124" y="954"/>
                </a:lnTo>
                <a:lnTo>
                  <a:pt x="6151" y="996"/>
                </a:lnTo>
                <a:lnTo>
                  <a:pt x="6135" y="1023"/>
                </a:lnTo>
                <a:lnTo>
                  <a:pt x="6069" y="1065"/>
                </a:lnTo>
                <a:lnTo>
                  <a:pt x="6024" y="1055"/>
                </a:lnTo>
                <a:lnTo>
                  <a:pt x="6099" y="1173"/>
                </a:lnTo>
                <a:lnTo>
                  <a:pt x="6085" y="1219"/>
                </a:lnTo>
                <a:lnTo>
                  <a:pt x="6009" y="1187"/>
                </a:lnTo>
                <a:lnTo>
                  <a:pt x="6012" y="1206"/>
                </a:lnTo>
                <a:lnTo>
                  <a:pt x="5875" y="1264"/>
                </a:lnTo>
                <a:lnTo>
                  <a:pt x="5751" y="1384"/>
                </a:lnTo>
                <a:lnTo>
                  <a:pt x="5669" y="1338"/>
                </a:lnTo>
                <a:lnTo>
                  <a:pt x="5593" y="1387"/>
                </a:lnTo>
                <a:lnTo>
                  <a:pt x="5593" y="1344"/>
                </a:lnTo>
                <a:lnTo>
                  <a:pt x="5549" y="1388"/>
                </a:lnTo>
                <a:lnTo>
                  <a:pt x="5493" y="1386"/>
                </a:lnTo>
                <a:lnTo>
                  <a:pt x="5436" y="1502"/>
                </a:lnTo>
                <a:lnTo>
                  <a:pt x="5483" y="1526"/>
                </a:lnTo>
                <a:lnTo>
                  <a:pt x="5465" y="1564"/>
                </a:lnTo>
                <a:lnTo>
                  <a:pt x="5486" y="1625"/>
                </a:lnTo>
                <a:lnTo>
                  <a:pt x="5446" y="1614"/>
                </a:lnTo>
                <a:lnTo>
                  <a:pt x="5423" y="1668"/>
                </a:lnTo>
                <a:lnTo>
                  <a:pt x="5437" y="1714"/>
                </a:lnTo>
                <a:lnTo>
                  <a:pt x="5353" y="1753"/>
                </a:lnTo>
                <a:lnTo>
                  <a:pt x="5362" y="1808"/>
                </a:lnTo>
                <a:lnTo>
                  <a:pt x="5306" y="1822"/>
                </a:lnTo>
                <a:lnTo>
                  <a:pt x="5293" y="1881"/>
                </a:lnTo>
                <a:lnTo>
                  <a:pt x="5241" y="1943"/>
                </a:lnTo>
                <a:lnTo>
                  <a:pt x="5196" y="1714"/>
                </a:lnTo>
                <a:lnTo>
                  <a:pt x="5200" y="1591"/>
                </a:lnTo>
                <a:lnTo>
                  <a:pt x="5241" y="1518"/>
                </a:lnTo>
                <a:lnTo>
                  <a:pt x="5299" y="1503"/>
                </a:lnTo>
                <a:lnTo>
                  <a:pt x="5434" y="1350"/>
                </a:lnTo>
                <a:lnTo>
                  <a:pt x="5498" y="1318"/>
                </a:lnTo>
                <a:lnTo>
                  <a:pt x="5520" y="1230"/>
                </a:lnTo>
                <a:lnTo>
                  <a:pt x="5549" y="1207"/>
                </a:lnTo>
                <a:lnTo>
                  <a:pt x="5497" y="1206"/>
                </a:lnTo>
                <a:lnTo>
                  <a:pt x="5482" y="1279"/>
                </a:lnTo>
                <a:lnTo>
                  <a:pt x="5367" y="1340"/>
                </a:lnTo>
                <a:lnTo>
                  <a:pt x="5378" y="1246"/>
                </a:lnTo>
                <a:lnTo>
                  <a:pt x="5254" y="1268"/>
                </a:lnTo>
                <a:lnTo>
                  <a:pt x="5138" y="1387"/>
                </a:lnTo>
                <a:lnTo>
                  <a:pt x="5161" y="1438"/>
                </a:lnTo>
                <a:lnTo>
                  <a:pt x="5037" y="1455"/>
                </a:lnTo>
                <a:lnTo>
                  <a:pt x="5021" y="1440"/>
                </a:lnTo>
                <a:lnTo>
                  <a:pt x="5063" y="1432"/>
                </a:lnTo>
                <a:lnTo>
                  <a:pt x="4959" y="1400"/>
                </a:lnTo>
                <a:lnTo>
                  <a:pt x="4929" y="1432"/>
                </a:lnTo>
                <a:lnTo>
                  <a:pt x="4694" y="1433"/>
                </a:lnTo>
                <a:lnTo>
                  <a:pt x="4417" y="1709"/>
                </a:lnTo>
                <a:lnTo>
                  <a:pt x="4473" y="1721"/>
                </a:lnTo>
                <a:lnTo>
                  <a:pt x="4473" y="1771"/>
                </a:lnTo>
                <a:lnTo>
                  <a:pt x="4507" y="1740"/>
                </a:lnTo>
                <a:lnTo>
                  <a:pt x="4497" y="1783"/>
                </a:lnTo>
                <a:lnTo>
                  <a:pt x="4537" y="1759"/>
                </a:lnTo>
                <a:lnTo>
                  <a:pt x="4535" y="1786"/>
                </a:lnTo>
                <a:lnTo>
                  <a:pt x="4546" y="1740"/>
                </a:lnTo>
                <a:lnTo>
                  <a:pt x="4589" y="1741"/>
                </a:lnTo>
                <a:lnTo>
                  <a:pt x="4647" y="1801"/>
                </a:lnTo>
                <a:lnTo>
                  <a:pt x="4592" y="1806"/>
                </a:lnTo>
                <a:lnTo>
                  <a:pt x="4641" y="1824"/>
                </a:lnTo>
                <a:lnTo>
                  <a:pt x="4653" y="1866"/>
                </a:lnTo>
                <a:lnTo>
                  <a:pt x="4614" y="1952"/>
                </a:lnTo>
                <a:lnTo>
                  <a:pt x="4606" y="2082"/>
                </a:lnTo>
                <a:lnTo>
                  <a:pt x="4411" y="2358"/>
                </a:lnTo>
                <a:lnTo>
                  <a:pt x="4342" y="2396"/>
                </a:lnTo>
                <a:lnTo>
                  <a:pt x="4287" y="2358"/>
                </a:lnTo>
                <a:lnTo>
                  <a:pt x="4240" y="2412"/>
                </a:lnTo>
                <a:lnTo>
                  <a:pt x="4237" y="2401"/>
                </a:lnTo>
                <a:lnTo>
                  <a:pt x="4262" y="2358"/>
                </a:lnTo>
                <a:lnTo>
                  <a:pt x="4249" y="2289"/>
                </a:lnTo>
                <a:lnTo>
                  <a:pt x="4334" y="2261"/>
                </a:lnTo>
                <a:lnTo>
                  <a:pt x="4403" y="2077"/>
                </a:lnTo>
                <a:lnTo>
                  <a:pt x="4257" y="2121"/>
                </a:lnTo>
                <a:lnTo>
                  <a:pt x="4237" y="2052"/>
                </a:lnTo>
                <a:lnTo>
                  <a:pt x="4120" y="2010"/>
                </a:lnTo>
                <a:lnTo>
                  <a:pt x="4050" y="1821"/>
                </a:lnTo>
                <a:lnTo>
                  <a:pt x="3972" y="1786"/>
                </a:lnTo>
                <a:lnTo>
                  <a:pt x="3834" y="1837"/>
                </a:lnTo>
                <a:lnTo>
                  <a:pt x="3859" y="1878"/>
                </a:lnTo>
                <a:lnTo>
                  <a:pt x="3802" y="1990"/>
                </a:lnTo>
                <a:lnTo>
                  <a:pt x="3748" y="2020"/>
                </a:lnTo>
                <a:lnTo>
                  <a:pt x="3691" y="1993"/>
                </a:lnTo>
                <a:lnTo>
                  <a:pt x="3621" y="1981"/>
                </a:lnTo>
                <a:lnTo>
                  <a:pt x="3441" y="2033"/>
                </a:lnTo>
                <a:lnTo>
                  <a:pt x="3280" y="1956"/>
                </a:lnTo>
                <a:lnTo>
                  <a:pt x="3179" y="1967"/>
                </a:lnTo>
                <a:lnTo>
                  <a:pt x="3142" y="1905"/>
                </a:lnTo>
                <a:lnTo>
                  <a:pt x="3042" y="1866"/>
                </a:lnTo>
                <a:lnTo>
                  <a:pt x="2989" y="1908"/>
                </a:lnTo>
                <a:lnTo>
                  <a:pt x="2986" y="1992"/>
                </a:lnTo>
                <a:lnTo>
                  <a:pt x="2756" y="1955"/>
                </a:lnTo>
                <a:lnTo>
                  <a:pt x="2633" y="2033"/>
                </a:lnTo>
                <a:lnTo>
                  <a:pt x="2568" y="2063"/>
                </a:lnTo>
                <a:lnTo>
                  <a:pt x="2488" y="2002"/>
                </a:lnTo>
                <a:lnTo>
                  <a:pt x="2435" y="2036"/>
                </a:lnTo>
                <a:lnTo>
                  <a:pt x="2339" y="1993"/>
                </a:lnTo>
                <a:lnTo>
                  <a:pt x="2302" y="1990"/>
                </a:lnTo>
                <a:lnTo>
                  <a:pt x="2275" y="1923"/>
                </a:lnTo>
                <a:lnTo>
                  <a:pt x="2221" y="1923"/>
                </a:lnTo>
                <a:lnTo>
                  <a:pt x="2202" y="1935"/>
                </a:lnTo>
                <a:lnTo>
                  <a:pt x="2159" y="1885"/>
                </a:lnTo>
                <a:lnTo>
                  <a:pt x="2130" y="1898"/>
                </a:lnTo>
                <a:lnTo>
                  <a:pt x="2106" y="1914"/>
                </a:lnTo>
                <a:lnTo>
                  <a:pt x="1996" y="1812"/>
                </a:lnTo>
                <a:lnTo>
                  <a:pt x="1965" y="1802"/>
                </a:lnTo>
                <a:lnTo>
                  <a:pt x="1893" y="1724"/>
                </a:lnTo>
                <a:lnTo>
                  <a:pt x="1825" y="1771"/>
                </a:lnTo>
                <a:lnTo>
                  <a:pt x="1813" y="1739"/>
                </a:lnTo>
                <a:lnTo>
                  <a:pt x="1713" y="1733"/>
                </a:lnTo>
                <a:lnTo>
                  <a:pt x="1674" y="1678"/>
                </a:lnTo>
                <a:lnTo>
                  <a:pt x="1622" y="1682"/>
                </a:lnTo>
                <a:lnTo>
                  <a:pt x="1601" y="1705"/>
                </a:lnTo>
                <a:lnTo>
                  <a:pt x="1536" y="1718"/>
                </a:lnTo>
                <a:lnTo>
                  <a:pt x="1517" y="1705"/>
                </a:lnTo>
                <a:lnTo>
                  <a:pt x="1493" y="1749"/>
                </a:lnTo>
                <a:lnTo>
                  <a:pt x="1471" y="1739"/>
                </a:lnTo>
                <a:lnTo>
                  <a:pt x="1392" y="1751"/>
                </a:lnTo>
                <a:lnTo>
                  <a:pt x="1367" y="1739"/>
                </a:lnTo>
                <a:lnTo>
                  <a:pt x="1357" y="1751"/>
                </a:lnTo>
                <a:lnTo>
                  <a:pt x="1398" y="1802"/>
                </a:lnTo>
                <a:lnTo>
                  <a:pt x="1369" y="1832"/>
                </a:lnTo>
                <a:lnTo>
                  <a:pt x="1370" y="1874"/>
                </a:lnTo>
                <a:lnTo>
                  <a:pt x="1416" y="1875"/>
                </a:lnTo>
                <a:lnTo>
                  <a:pt x="1438" y="1914"/>
                </a:lnTo>
                <a:lnTo>
                  <a:pt x="1424" y="1944"/>
                </a:lnTo>
                <a:lnTo>
                  <a:pt x="1392" y="1923"/>
                </a:lnTo>
                <a:lnTo>
                  <a:pt x="1367" y="1943"/>
                </a:lnTo>
                <a:lnTo>
                  <a:pt x="1339" y="1927"/>
                </a:lnTo>
                <a:lnTo>
                  <a:pt x="1325" y="1898"/>
                </a:lnTo>
                <a:lnTo>
                  <a:pt x="1295" y="1914"/>
                </a:lnTo>
                <a:lnTo>
                  <a:pt x="1273" y="1900"/>
                </a:lnTo>
                <a:lnTo>
                  <a:pt x="1245" y="1923"/>
                </a:lnTo>
                <a:lnTo>
                  <a:pt x="1211" y="1929"/>
                </a:lnTo>
                <a:lnTo>
                  <a:pt x="1190" y="1898"/>
                </a:lnTo>
                <a:lnTo>
                  <a:pt x="1066" y="1890"/>
                </a:lnTo>
                <a:lnTo>
                  <a:pt x="1054" y="1905"/>
                </a:lnTo>
                <a:lnTo>
                  <a:pt x="1042" y="1904"/>
                </a:lnTo>
                <a:lnTo>
                  <a:pt x="1020" y="1937"/>
                </a:lnTo>
                <a:lnTo>
                  <a:pt x="1023" y="1970"/>
                </a:lnTo>
                <a:lnTo>
                  <a:pt x="1008" y="1973"/>
                </a:lnTo>
                <a:lnTo>
                  <a:pt x="999" y="1944"/>
                </a:lnTo>
                <a:lnTo>
                  <a:pt x="980" y="1947"/>
                </a:lnTo>
                <a:lnTo>
                  <a:pt x="975" y="2042"/>
                </a:lnTo>
                <a:lnTo>
                  <a:pt x="993" y="2070"/>
                </a:lnTo>
                <a:lnTo>
                  <a:pt x="993" y="2096"/>
                </a:lnTo>
                <a:lnTo>
                  <a:pt x="1015" y="2092"/>
                </a:lnTo>
                <a:lnTo>
                  <a:pt x="1042" y="2079"/>
                </a:lnTo>
                <a:lnTo>
                  <a:pt x="1064" y="2121"/>
                </a:lnTo>
                <a:lnTo>
                  <a:pt x="1078" y="2148"/>
                </a:lnTo>
                <a:lnTo>
                  <a:pt x="1097" y="2184"/>
                </a:lnTo>
                <a:lnTo>
                  <a:pt x="1126" y="2193"/>
                </a:lnTo>
                <a:lnTo>
                  <a:pt x="1089" y="2221"/>
                </a:lnTo>
                <a:lnTo>
                  <a:pt x="1065" y="2194"/>
                </a:lnTo>
                <a:lnTo>
                  <a:pt x="1040" y="2300"/>
                </a:lnTo>
                <a:lnTo>
                  <a:pt x="1070" y="2328"/>
                </a:lnTo>
                <a:lnTo>
                  <a:pt x="1095" y="2431"/>
                </a:lnTo>
                <a:lnTo>
                  <a:pt x="1071" y="2412"/>
                </a:lnTo>
                <a:lnTo>
                  <a:pt x="1047" y="2401"/>
                </a:lnTo>
                <a:lnTo>
                  <a:pt x="1015" y="2396"/>
                </a:lnTo>
                <a:lnTo>
                  <a:pt x="993" y="2384"/>
                </a:lnTo>
                <a:lnTo>
                  <a:pt x="973" y="2381"/>
                </a:lnTo>
                <a:lnTo>
                  <a:pt x="958" y="2345"/>
                </a:lnTo>
                <a:lnTo>
                  <a:pt x="918" y="2366"/>
                </a:lnTo>
                <a:lnTo>
                  <a:pt x="883" y="2365"/>
                </a:lnTo>
                <a:lnTo>
                  <a:pt x="856" y="2334"/>
                </a:lnTo>
                <a:lnTo>
                  <a:pt x="796" y="2303"/>
                </a:lnTo>
                <a:lnTo>
                  <a:pt x="737" y="2309"/>
                </a:lnTo>
                <a:lnTo>
                  <a:pt x="671" y="2258"/>
                </a:lnTo>
                <a:lnTo>
                  <a:pt x="722" y="2212"/>
                </a:lnTo>
                <a:lnTo>
                  <a:pt x="727" y="2170"/>
                </a:lnTo>
                <a:lnTo>
                  <a:pt x="726" y="2131"/>
                </a:lnTo>
                <a:lnTo>
                  <a:pt x="733" y="2098"/>
                </a:lnTo>
                <a:lnTo>
                  <a:pt x="765" y="2088"/>
                </a:lnTo>
                <a:lnTo>
                  <a:pt x="745" y="2027"/>
                </a:lnTo>
                <a:lnTo>
                  <a:pt x="708" y="2010"/>
                </a:lnTo>
                <a:lnTo>
                  <a:pt x="688" y="2000"/>
                </a:lnTo>
                <a:lnTo>
                  <a:pt x="660" y="2009"/>
                </a:lnTo>
                <a:lnTo>
                  <a:pt x="605" y="1992"/>
                </a:lnTo>
                <a:lnTo>
                  <a:pt x="562" y="1931"/>
                </a:lnTo>
                <a:lnTo>
                  <a:pt x="524" y="1913"/>
                </a:lnTo>
                <a:lnTo>
                  <a:pt x="505" y="1858"/>
                </a:lnTo>
                <a:lnTo>
                  <a:pt x="475" y="1851"/>
                </a:lnTo>
                <a:lnTo>
                  <a:pt x="444" y="1870"/>
                </a:lnTo>
                <a:lnTo>
                  <a:pt x="423" y="1881"/>
                </a:lnTo>
                <a:lnTo>
                  <a:pt x="412" y="1856"/>
                </a:lnTo>
                <a:lnTo>
                  <a:pt x="399" y="1831"/>
                </a:lnTo>
                <a:lnTo>
                  <a:pt x="441" y="1825"/>
                </a:lnTo>
                <a:lnTo>
                  <a:pt x="439" y="1810"/>
                </a:lnTo>
                <a:lnTo>
                  <a:pt x="429" y="1797"/>
                </a:lnTo>
                <a:lnTo>
                  <a:pt x="412" y="1785"/>
                </a:lnTo>
                <a:lnTo>
                  <a:pt x="391" y="1718"/>
                </a:lnTo>
                <a:lnTo>
                  <a:pt x="355" y="1686"/>
                </a:lnTo>
                <a:lnTo>
                  <a:pt x="322" y="1684"/>
                </a:lnTo>
                <a:lnTo>
                  <a:pt x="287" y="1684"/>
                </a:lnTo>
                <a:lnTo>
                  <a:pt x="265" y="1664"/>
                </a:lnTo>
                <a:lnTo>
                  <a:pt x="241" y="1660"/>
                </a:lnTo>
                <a:lnTo>
                  <a:pt x="222" y="1660"/>
                </a:lnTo>
                <a:lnTo>
                  <a:pt x="210" y="1678"/>
                </a:lnTo>
                <a:lnTo>
                  <a:pt x="186" y="1703"/>
                </a:lnTo>
                <a:lnTo>
                  <a:pt x="181" y="1730"/>
                </a:lnTo>
                <a:lnTo>
                  <a:pt x="173" y="1739"/>
                </a:lnTo>
                <a:lnTo>
                  <a:pt x="159" y="1783"/>
                </a:lnTo>
                <a:lnTo>
                  <a:pt x="150" y="1768"/>
                </a:lnTo>
                <a:lnTo>
                  <a:pt x="145" y="1752"/>
                </a:lnTo>
                <a:lnTo>
                  <a:pt x="0" y="172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7" name="Freeform 396">
            <a:extLst>
              <a:ext uri="{FF2B5EF4-FFF2-40B4-BE49-F238E27FC236}">
                <a16:creationId xmlns:a16="http://schemas.microsoft.com/office/drawing/2014/main" xmlns="" id="{0C697019-17B9-4601-B842-C6595B0AD9ED}"/>
              </a:ext>
            </a:extLst>
          </p:cNvPr>
          <p:cNvSpPr>
            <a:spLocks/>
          </p:cNvSpPr>
          <p:nvPr/>
        </p:nvSpPr>
        <p:spPr bwMode="auto">
          <a:xfrm>
            <a:off x="3461093" y="2183107"/>
            <a:ext cx="90975" cy="44553"/>
          </a:xfrm>
          <a:custGeom>
            <a:avLst/>
            <a:gdLst>
              <a:gd name="T0" fmla="*/ 0 w 190"/>
              <a:gd name="T1" fmla="*/ 2 h 94"/>
              <a:gd name="T2" fmla="*/ 1 w 190"/>
              <a:gd name="T3" fmla="*/ 1 h 94"/>
              <a:gd name="T4" fmla="*/ 0 w 190"/>
              <a:gd name="T5" fmla="*/ 1 h 94"/>
              <a:gd name="T6" fmla="*/ 3 w 190"/>
              <a:gd name="T7" fmla="*/ 0 h 94"/>
              <a:gd name="T8" fmla="*/ 4 w 190"/>
              <a:gd name="T9" fmla="*/ 0 h 94"/>
              <a:gd name="T10" fmla="*/ 3 w 190"/>
              <a:gd name="T11" fmla="*/ 1 h 94"/>
              <a:gd name="T12" fmla="*/ 4 w 190"/>
              <a:gd name="T13" fmla="*/ 1 h 94"/>
              <a:gd name="T14" fmla="*/ 1 w 190"/>
              <a:gd name="T15" fmla="*/ 2 h 94"/>
              <a:gd name="T16" fmla="*/ 1 w 190"/>
              <a:gd name="T17" fmla="*/ 2 h 94"/>
              <a:gd name="T18" fmla="*/ 1 w 190"/>
              <a:gd name="T19" fmla="*/ 2 h 94"/>
              <a:gd name="T20" fmla="*/ 0 w 190"/>
              <a:gd name="T21" fmla="*/ 2 h 9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0"/>
              <a:gd name="T34" fmla="*/ 0 h 94"/>
              <a:gd name="T35" fmla="*/ 190 w 190"/>
              <a:gd name="T36" fmla="*/ 94 h 9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0" h="94">
                <a:moveTo>
                  <a:pt x="0" y="67"/>
                </a:moveTo>
                <a:lnTo>
                  <a:pt x="39" y="46"/>
                </a:lnTo>
                <a:lnTo>
                  <a:pt x="11" y="27"/>
                </a:lnTo>
                <a:lnTo>
                  <a:pt x="146" y="0"/>
                </a:lnTo>
                <a:lnTo>
                  <a:pt x="168" y="1"/>
                </a:lnTo>
                <a:lnTo>
                  <a:pt x="142" y="25"/>
                </a:lnTo>
                <a:lnTo>
                  <a:pt x="190" y="23"/>
                </a:lnTo>
                <a:lnTo>
                  <a:pt x="66" y="79"/>
                </a:lnTo>
                <a:lnTo>
                  <a:pt x="39" y="94"/>
                </a:lnTo>
                <a:lnTo>
                  <a:pt x="45" y="71"/>
                </a:lnTo>
                <a:lnTo>
                  <a:pt x="0" y="6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8" name="Freeform 397">
            <a:extLst>
              <a:ext uri="{FF2B5EF4-FFF2-40B4-BE49-F238E27FC236}">
                <a16:creationId xmlns:a16="http://schemas.microsoft.com/office/drawing/2014/main" xmlns="" id="{8C5DEFE3-7253-4C33-B8F6-0B3F83A0DD3F}"/>
              </a:ext>
            </a:extLst>
          </p:cNvPr>
          <p:cNvSpPr>
            <a:spLocks/>
          </p:cNvSpPr>
          <p:nvPr/>
        </p:nvSpPr>
        <p:spPr bwMode="auto">
          <a:xfrm>
            <a:off x="3488048" y="2646140"/>
            <a:ext cx="37064" cy="22276"/>
          </a:xfrm>
          <a:custGeom>
            <a:avLst/>
            <a:gdLst>
              <a:gd name="T0" fmla="*/ 0 w 75"/>
              <a:gd name="T1" fmla="*/ 1 h 49"/>
              <a:gd name="T2" fmla="*/ 1 w 75"/>
              <a:gd name="T3" fmla="*/ 0 h 49"/>
              <a:gd name="T4" fmla="*/ 2 w 75"/>
              <a:gd name="T5" fmla="*/ 1 h 49"/>
              <a:gd name="T6" fmla="*/ 0 w 75"/>
              <a:gd name="T7" fmla="*/ 1 h 49"/>
              <a:gd name="T8" fmla="*/ 0 60000 65536"/>
              <a:gd name="T9" fmla="*/ 0 60000 65536"/>
              <a:gd name="T10" fmla="*/ 0 60000 65536"/>
              <a:gd name="T11" fmla="*/ 0 60000 65536"/>
              <a:gd name="T12" fmla="*/ 0 w 75"/>
              <a:gd name="T13" fmla="*/ 0 h 49"/>
              <a:gd name="T14" fmla="*/ 75 w 7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" h="49">
                <a:moveTo>
                  <a:pt x="0" y="49"/>
                </a:moveTo>
                <a:lnTo>
                  <a:pt x="22" y="0"/>
                </a:lnTo>
                <a:lnTo>
                  <a:pt x="75" y="27"/>
                </a:lnTo>
                <a:lnTo>
                  <a:pt x="0" y="4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9" name="Freeform 398">
            <a:extLst>
              <a:ext uri="{FF2B5EF4-FFF2-40B4-BE49-F238E27FC236}">
                <a16:creationId xmlns:a16="http://schemas.microsoft.com/office/drawing/2014/main" xmlns="" id="{D70B1012-406D-4880-A81D-90B3D07791B2}"/>
              </a:ext>
            </a:extLst>
          </p:cNvPr>
          <p:cNvSpPr>
            <a:spLocks/>
          </p:cNvSpPr>
          <p:nvPr/>
        </p:nvSpPr>
        <p:spPr bwMode="auto">
          <a:xfrm>
            <a:off x="3552068" y="2507708"/>
            <a:ext cx="111192" cy="92288"/>
          </a:xfrm>
          <a:custGeom>
            <a:avLst/>
            <a:gdLst>
              <a:gd name="T0" fmla="*/ 0 w 229"/>
              <a:gd name="T1" fmla="*/ 2 h 204"/>
              <a:gd name="T2" fmla="*/ 0 w 229"/>
              <a:gd name="T3" fmla="*/ 3 h 204"/>
              <a:gd name="T4" fmla="*/ 1 w 229"/>
              <a:gd name="T5" fmla="*/ 3 h 204"/>
              <a:gd name="T6" fmla="*/ 2 w 229"/>
              <a:gd name="T7" fmla="*/ 4 h 204"/>
              <a:gd name="T8" fmla="*/ 2 w 229"/>
              <a:gd name="T9" fmla="*/ 3 h 204"/>
              <a:gd name="T10" fmla="*/ 2 w 229"/>
              <a:gd name="T11" fmla="*/ 5 h 204"/>
              <a:gd name="T12" fmla="*/ 5 w 229"/>
              <a:gd name="T13" fmla="*/ 5 h 204"/>
              <a:gd name="T14" fmla="*/ 4 w 229"/>
              <a:gd name="T15" fmla="*/ 4 h 204"/>
              <a:gd name="T16" fmla="*/ 3 w 229"/>
              <a:gd name="T17" fmla="*/ 3 h 204"/>
              <a:gd name="T18" fmla="*/ 3 w 229"/>
              <a:gd name="T19" fmla="*/ 1 h 204"/>
              <a:gd name="T20" fmla="*/ 5 w 229"/>
              <a:gd name="T21" fmla="*/ 0 h 204"/>
              <a:gd name="T22" fmla="*/ 1 w 229"/>
              <a:gd name="T23" fmla="*/ 0 h 204"/>
              <a:gd name="T24" fmla="*/ 1 w 229"/>
              <a:gd name="T25" fmla="*/ 2 h 204"/>
              <a:gd name="T26" fmla="*/ 0 w 229"/>
              <a:gd name="T27" fmla="*/ 2 h 20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29"/>
              <a:gd name="T43" fmla="*/ 0 h 204"/>
              <a:gd name="T44" fmla="*/ 229 w 229"/>
              <a:gd name="T45" fmla="*/ 204 h 20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29" h="204">
                <a:moveTo>
                  <a:pt x="0" y="103"/>
                </a:moveTo>
                <a:lnTo>
                  <a:pt x="16" y="146"/>
                </a:lnTo>
                <a:lnTo>
                  <a:pt x="41" y="131"/>
                </a:lnTo>
                <a:lnTo>
                  <a:pt x="71" y="159"/>
                </a:lnTo>
                <a:lnTo>
                  <a:pt x="91" y="146"/>
                </a:lnTo>
                <a:lnTo>
                  <a:pt x="82" y="196"/>
                </a:lnTo>
                <a:lnTo>
                  <a:pt x="229" y="204"/>
                </a:lnTo>
                <a:lnTo>
                  <a:pt x="175" y="167"/>
                </a:lnTo>
                <a:lnTo>
                  <a:pt x="147" y="105"/>
                </a:lnTo>
                <a:lnTo>
                  <a:pt x="148" y="38"/>
                </a:lnTo>
                <a:lnTo>
                  <a:pt x="186" y="0"/>
                </a:lnTo>
                <a:lnTo>
                  <a:pt x="57" y="13"/>
                </a:lnTo>
                <a:lnTo>
                  <a:pt x="25" y="103"/>
                </a:lnTo>
                <a:lnTo>
                  <a:pt x="0" y="10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0" name="Freeform 399">
            <a:extLst>
              <a:ext uri="{FF2B5EF4-FFF2-40B4-BE49-F238E27FC236}">
                <a16:creationId xmlns:a16="http://schemas.microsoft.com/office/drawing/2014/main" xmlns="" id="{CC8779B4-4385-4699-BBE3-D33F3A29D78D}"/>
              </a:ext>
            </a:extLst>
          </p:cNvPr>
          <p:cNvSpPr>
            <a:spLocks/>
          </p:cNvSpPr>
          <p:nvPr/>
        </p:nvSpPr>
        <p:spPr bwMode="auto">
          <a:xfrm>
            <a:off x="3589132" y="2358137"/>
            <a:ext cx="283034" cy="149571"/>
          </a:xfrm>
          <a:custGeom>
            <a:avLst/>
            <a:gdLst>
              <a:gd name="T0" fmla="*/ 0 w 587"/>
              <a:gd name="T1" fmla="*/ 7 h 330"/>
              <a:gd name="T2" fmla="*/ 1 w 587"/>
              <a:gd name="T3" fmla="*/ 7 h 330"/>
              <a:gd name="T4" fmla="*/ 0 w 587"/>
              <a:gd name="T5" fmla="*/ 7 h 330"/>
              <a:gd name="T6" fmla="*/ 3 w 587"/>
              <a:gd name="T7" fmla="*/ 8 h 330"/>
              <a:gd name="T8" fmla="*/ 3 w 587"/>
              <a:gd name="T9" fmla="*/ 7 h 330"/>
              <a:gd name="T10" fmla="*/ 3 w 587"/>
              <a:gd name="T11" fmla="*/ 7 h 330"/>
              <a:gd name="T12" fmla="*/ 3 w 587"/>
              <a:gd name="T13" fmla="*/ 7 h 330"/>
              <a:gd name="T14" fmla="*/ 4 w 587"/>
              <a:gd name="T15" fmla="*/ 7 h 330"/>
              <a:gd name="T16" fmla="*/ 3 w 587"/>
              <a:gd name="T17" fmla="*/ 6 h 330"/>
              <a:gd name="T18" fmla="*/ 4 w 587"/>
              <a:gd name="T19" fmla="*/ 6 h 330"/>
              <a:gd name="T20" fmla="*/ 5 w 587"/>
              <a:gd name="T21" fmla="*/ 6 h 330"/>
              <a:gd name="T22" fmla="*/ 4 w 587"/>
              <a:gd name="T23" fmla="*/ 5 h 330"/>
              <a:gd name="T24" fmla="*/ 5 w 587"/>
              <a:gd name="T25" fmla="*/ 5 h 330"/>
              <a:gd name="T26" fmla="*/ 5 w 587"/>
              <a:gd name="T27" fmla="*/ 5 h 330"/>
              <a:gd name="T28" fmla="*/ 6 w 587"/>
              <a:gd name="T29" fmla="*/ 5 h 330"/>
              <a:gd name="T30" fmla="*/ 6 w 587"/>
              <a:gd name="T31" fmla="*/ 4 h 330"/>
              <a:gd name="T32" fmla="*/ 13 w 587"/>
              <a:gd name="T33" fmla="*/ 2 h 330"/>
              <a:gd name="T34" fmla="*/ 14 w 587"/>
              <a:gd name="T35" fmla="*/ 1 h 330"/>
              <a:gd name="T36" fmla="*/ 13 w 587"/>
              <a:gd name="T37" fmla="*/ 0 h 330"/>
              <a:gd name="T38" fmla="*/ 9 w 587"/>
              <a:gd name="T39" fmla="*/ 1 h 330"/>
              <a:gd name="T40" fmla="*/ 7 w 587"/>
              <a:gd name="T41" fmla="*/ 1 h 330"/>
              <a:gd name="T42" fmla="*/ 3 w 587"/>
              <a:gd name="T43" fmla="*/ 4 h 330"/>
              <a:gd name="T44" fmla="*/ 2 w 587"/>
              <a:gd name="T45" fmla="*/ 4 h 330"/>
              <a:gd name="T46" fmla="*/ 2 w 587"/>
              <a:gd name="T47" fmla="*/ 5 h 330"/>
              <a:gd name="T48" fmla="*/ 3 w 587"/>
              <a:gd name="T49" fmla="*/ 5 h 330"/>
              <a:gd name="T50" fmla="*/ 2 w 587"/>
              <a:gd name="T51" fmla="*/ 5 h 330"/>
              <a:gd name="T52" fmla="*/ 2 w 587"/>
              <a:gd name="T53" fmla="*/ 5 h 330"/>
              <a:gd name="T54" fmla="*/ 1 w 587"/>
              <a:gd name="T55" fmla="*/ 6 h 330"/>
              <a:gd name="T56" fmla="*/ 2 w 587"/>
              <a:gd name="T57" fmla="*/ 6 h 330"/>
              <a:gd name="T58" fmla="*/ 0 w 587"/>
              <a:gd name="T59" fmla="*/ 7 h 33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87"/>
              <a:gd name="T91" fmla="*/ 0 h 330"/>
              <a:gd name="T92" fmla="*/ 587 w 587"/>
              <a:gd name="T93" fmla="*/ 330 h 33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87" h="330">
                <a:moveTo>
                  <a:pt x="0" y="284"/>
                </a:moveTo>
                <a:lnTo>
                  <a:pt x="58" y="293"/>
                </a:lnTo>
                <a:lnTo>
                  <a:pt x="18" y="321"/>
                </a:lnTo>
                <a:lnTo>
                  <a:pt x="117" y="330"/>
                </a:lnTo>
                <a:lnTo>
                  <a:pt x="120" y="293"/>
                </a:lnTo>
                <a:lnTo>
                  <a:pt x="149" y="298"/>
                </a:lnTo>
                <a:lnTo>
                  <a:pt x="119" y="279"/>
                </a:lnTo>
                <a:lnTo>
                  <a:pt x="158" y="286"/>
                </a:lnTo>
                <a:lnTo>
                  <a:pt x="149" y="244"/>
                </a:lnTo>
                <a:lnTo>
                  <a:pt x="167" y="270"/>
                </a:lnTo>
                <a:lnTo>
                  <a:pt x="196" y="245"/>
                </a:lnTo>
                <a:lnTo>
                  <a:pt x="177" y="217"/>
                </a:lnTo>
                <a:lnTo>
                  <a:pt x="239" y="222"/>
                </a:lnTo>
                <a:lnTo>
                  <a:pt x="221" y="205"/>
                </a:lnTo>
                <a:lnTo>
                  <a:pt x="249" y="209"/>
                </a:lnTo>
                <a:lnTo>
                  <a:pt x="265" y="175"/>
                </a:lnTo>
                <a:lnTo>
                  <a:pt x="558" y="71"/>
                </a:lnTo>
                <a:lnTo>
                  <a:pt x="587" y="30"/>
                </a:lnTo>
                <a:lnTo>
                  <a:pt x="530" y="0"/>
                </a:lnTo>
                <a:lnTo>
                  <a:pt x="409" y="67"/>
                </a:lnTo>
                <a:lnTo>
                  <a:pt x="282" y="67"/>
                </a:lnTo>
                <a:lnTo>
                  <a:pt x="147" y="155"/>
                </a:lnTo>
                <a:lnTo>
                  <a:pt x="71" y="165"/>
                </a:lnTo>
                <a:lnTo>
                  <a:pt x="76" y="205"/>
                </a:lnTo>
                <a:lnTo>
                  <a:pt x="116" y="209"/>
                </a:lnTo>
                <a:lnTo>
                  <a:pt x="70" y="210"/>
                </a:lnTo>
                <a:lnTo>
                  <a:pt x="91" y="226"/>
                </a:lnTo>
                <a:lnTo>
                  <a:pt x="58" y="245"/>
                </a:lnTo>
                <a:lnTo>
                  <a:pt x="97" y="263"/>
                </a:lnTo>
                <a:lnTo>
                  <a:pt x="0" y="28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1" name="Freeform 400">
            <a:extLst>
              <a:ext uri="{FF2B5EF4-FFF2-40B4-BE49-F238E27FC236}">
                <a16:creationId xmlns:a16="http://schemas.microsoft.com/office/drawing/2014/main" xmlns="" id="{160DE65F-BAF5-4D1F-BFD6-47198A0A829C}"/>
              </a:ext>
            </a:extLst>
          </p:cNvPr>
          <p:cNvSpPr>
            <a:spLocks/>
          </p:cNvSpPr>
          <p:nvPr/>
        </p:nvSpPr>
        <p:spPr bwMode="auto">
          <a:xfrm>
            <a:off x="3752550" y="2160831"/>
            <a:ext cx="53911" cy="30232"/>
          </a:xfrm>
          <a:custGeom>
            <a:avLst/>
            <a:gdLst>
              <a:gd name="T0" fmla="*/ 0 w 115"/>
              <a:gd name="T1" fmla="*/ 1 h 66"/>
              <a:gd name="T2" fmla="*/ 1 w 115"/>
              <a:gd name="T3" fmla="*/ 1 h 66"/>
              <a:gd name="T4" fmla="*/ 3 w 115"/>
              <a:gd name="T5" fmla="*/ 1 h 66"/>
              <a:gd name="T6" fmla="*/ 1 w 115"/>
              <a:gd name="T7" fmla="*/ 0 h 66"/>
              <a:gd name="T8" fmla="*/ 0 w 115"/>
              <a:gd name="T9" fmla="*/ 1 h 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"/>
              <a:gd name="T16" fmla="*/ 0 h 66"/>
              <a:gd name="T17" fmla="*/ 115 w 115"/>
              <a:gd name="T18" fmla="*/ 66 h 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" h="66">
                <a:moveTo>
                  <a:pt x="0" y="47"/>
                </a:moveTo>
                <a:lnTo>
                  <a:pt x="32" y="66"/>
                </a:lnTo>
                <a:lnTo>
                  <a:pt x="115" y="43"/>
                </a:lnTo>
                <a:lnTo>
                  <a:pt x="66" y="0"/>
                </a:lnTo>
                <a:lnTo>
                  <a:pt x="0" y="4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2" name="Freeform 401">
            <a:extLst>
              <a:ext uri="{FF2B5EF4-FFF2-40B4-BE49-F238E27FC236}">
                <a16:creationId xmlns:a16="http://schemas.microsoft.com/office/drawing/2014/main" xmlns="" id="{2C02FB9B-8EC0-4726-87E5-F172FE542626}"/>
              </a:ext>
            </a:extLst>
          </p:cNvPr>
          <p:cNvSpPr>
            <a:spLocks/>
          </p:cNvSpPr>
          <p:nvPr/>
        </p:nvSpPr>
        <p:spPr bwMode="auto">
          <a:xfrm>
            <a:off x="4274814" y="2221296"/>
            <a:ext cx="48857" cy="19094"/>
          </a:xfrm>
          <a:custGeom>
            <a:avLst/>
            <a:gdLst>
              <a:gd name="T0" fmla="*/ 0 w 103"/>
              <a:gd name="T1" fmla="*/ 0 h 42"/>
              <a:gd name="T2" fmla="*/ 1 w 103"/>
              <a:gd name="T3" fmla="*/ 1 h 42"/>
              <a:gd name="T4" fmla="*/ 1 w 103"/>
              <a:gd name="T5" fmla="*/ 1 h 42"/>
              <a:gd name="T6" fmla="*/ 2 w 103"/>
              <a:gd name="T7" fmla="*/ 1 h 42"/>
              <a:gd name="T8" fmla="*/ 2 w 103"/>
              <a:gd name="T9" fmla="*/ 1 h 42"/>
              <a:gd name="T10" fmla="*/ 0 w 103"/>
              <a:gd name="T11" fmla="*/ 0 h 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3"/>
              <a:gd name="T19" fmla="*/ 0 h 42"/>
              <a:gd name="T20" fmla="*/ 103 w 103"/>
              <a:gd name="T21" fmla="*/ 42 h 4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3" h="42">
                <a:moveTo>
                  <a:pt x="0" y="0"/>
                </a:moveTo>
                <a:lnTo>
                  <a:pt x="46" y="34"/>
                </a:lnTo>
                <a:lnTo>
                  <a:pt x="31" y="42"/>
                </a:lnTo>
                <a:lnTo>
                  <a:pt x="70" y="41"/>
                </a:lnTo>
                <a:lnTo>
                  <a:pt x="103" y="20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3" name="Freeform 402">
            <a:extLst>
              <a:ext uri="{FF2B5EF4-FFF2-40B4-BE49-F238E27FC236}">
                <a16:creationId xmlns:a16="http://schemas.microsoft.com/office/drawing/2014/main" xmlns="" id="{1BFAB817-15F3-43B2-A0B2-6F28AE8626F4}"/>
              </a:ext>
            </a:extLst>
          </p:cNvPr>
          <p:cNvSpPr>
            <a:spLocks/>
          </p:cNvSpPr>
          <p:nvPr/>
        </p:nvSpPr>
        <p:spPr bwMode="auto">
          <a:xfrm>
            <a:off x="4284923" y="2167196"/>
            <a:ext cx="116246" cy="55691"/>
          </a:xfrm>
          <a:custGeom>
            <a:avLst/>
            <a:gdLst>
              <a:gd name="T0" fmla="*/ 0 w 242"/>
              <a:gd name="T1" fmla="*/ 2 h 123"/>
              <a:gd name="T2" fmla="*/ 1 w 242"/>
              <a:gd name="T3" fmla="*/ 1 h 123"/>
              <a:gd name="T4" fmla="*/ 4 w 242"/>
              <a:gd name="T5" fmla="*/ 0 h 123"/>
              <a:gd name="T6" fmla="*/ 6 w 242"/>
              <a:gd name="T7" fmla="*/ 1 h 123"/>
              <a:gd name="T8" fmla="*/ 5 w 242"/>
              <a:gd name="T9" fmla="*/ 2 h 123"/>
              <a:gd name="T10" fmla="*/ 5 w 242"/>
              <a:gd name="T11" fmla="*/ 2 h 123"/>
              <a:gd name="T12" fmla="*/ 2 w 242"/>
              <a:gd name="T13" fmla="*/ 3 h 123"/>
              <a:gd name="T14" fmla="*/ 0 w 242"/>
              <a:gd name="T15" fmla="*/ 2 h 12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2"/>
              <a:gd name="T25" fmla="*/ 0 h 123"/>
              <a:gd name="T26" fmla="*/ 242 w 242"/>
              <a:gd name="T27" fmla="*/ 123 h 12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2" h="123">
                <a:moveTo>
                  <a:pt x="0" y="100"/>
                </a:moveTo>
                <a:lnTo>
                  <a:pt x="65" y="33"/>
                </a:lnTo>
                <a:lnTo>
                  <a:pt x="156" y="0"/>
                </a:lnTo>
                <a:lnTo>
                  <a:pt x="242" y="59"/>
                </a:lnTo>
                <a:lnTo>
                  <a:pt x="212" y="71"/>
                </a:lnTo>
                <a:lnTo>
                  <a:pt x="220" y="98"/>
                </a:lnTo>
                <a:lnTo>
                  <a:pt x="95" y="123"/>
                </a:lnTo>
                <a:lnTo>
                  <a:pt x="0" y="10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4" name="Freeform 403">
            <a:extLst>
              <a:ext uri="{FF2B5EF4-FFF2-40B4-BE49-F238E27FC236}">
                <a16:creationId xmlns:a16="http://schemas.microsoft.com/office/drawing/2014/main" xmlns="" id="{5D56D248-EDDF-4DB4-ABB0-B3A59E1F1618}"/>
              </a:ext>
            </a:extLst>
          </p:cNvPr>
          <p:cNvSpPr>
            <a:spLocks/>
          </p:cNvSpPr>
          <p:nvPr/>
        </p:nvSpPr>
        <p:spPr bwMode="auto">
          <a:xfrm>
            <a:off x="4308509" y="2216522"/>
            <a:ext cx="131408" cy="63647"/>
          </a:xfrm>
          <a:custGeom>
            <a:avLst/>
            <a:gdLst>
              <a:gd name="T0" fmla="*/ 0 w 274"/>
              <a:gd name="T1" fmla="*/ 1 h 142"/>
              <a:gd name="T2" fmla="*/ 1 w 274"/>
              <a:gd name="T3" fmla="*/ 1 h 142"/>
              <a:gd name="T4" fmla="*/ 2 w 274"/>
              <a:gd name="T5" fmla="*/ 3 h 142"/>
              <a:gd name="T6" fmla="*/ 3 w 274"/>
              <a:gd name="T7" fmla="*/ 2 h 142"/>
              <a:gd name="T8" fmla="*/ 5 w 274"/>
              <a:gd name="T9" fmla="*/ 3 h 142"/>
              <a:gd name="T10" fmla="*/ 6 w 274"/>
              <a:gd name="T11" fmla="*/ 3 h 142"/>
              <a:gd name="T12" fmla="*/ 5 w 274"/>
              <a:gd name="T13" fmla="*/ 2 h 142"/>
              <a:gd name="T14" fmla="*/ 6 w 274"/>
              <a:gd name="T15" fmla="*/ 2 h 142"/>
              <a:gd name="T16" fmla="*/ 6 w 274"/>
              <a:gd name="T17" fmla="*/ 1 h 142"/>
              <a:gd name="T18" fmla="*/ 5 w 274"/>
              <a:gd name="T19" fmla="*/ 0 h 142"/>
              <a:gd name="T20" fmla="*/ 4 w 274"/>
              <a:gd name="T21" fmla="*/ 1 h 142"/>
              <a:gd name="T22" fmla="*/ 5 w 274"/>
              <a:gd name="T23" fmla="*/ 1 h 142"/>
              <a:gd name="T24" fmla="*/ 4 w 274"/>
              <a:gd name="T25" fmla="*/ 0 h 142"/>
              <a:gd name="T26" fmla="*/ 2 w 274"/>
              <a:gd name="T27" fmla="*/ 0 h 142"/>
              <a:gd name="T28" fmla="*/ 0 w 274"/>
              <a:gd name="T29" fmla="*/ 1 h 14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74"/>
              <a:gd name="T46" fmla="*/ 0 h 142"/>
              <a:gd name="T47" fmla="*/ 274 w 274"/>
              <a:gd name="T48" fmla="*/ 142 h 14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74" h="142">
                <a:moveTo>
                  <a:pt x="0" y="61"/>
                </a:moveTo>
                <a:lnTo>
                  <a:pt x="50" y="68"/>
                </a:lnTo>
                <a:lnTo>
                  <a:pt x="85" y="118"/>
                </a:lnTo>
                <a:lnTo>
                  <a:pt x="114" y="103"/>
                </a:lnTo>
                <a:lnTo>
                  <a:pt x="225" y="142"/>
                </a:lnTo>
                <a:lnTo>
                  <a:pt x="264" y="126"/>
                </a:lnTo>
                <a:lnTo>
                  <a:pt x="235" y="88"/>
                </a:lnTo>
                <a:lnTo>
                  <a:pt x="258" y="98"/>
                </a:lnTo>
                <a:lnTo>
                  <a:pt x="274" y="39"/>
                </a:lnTo>
                <a:lnTo>
                  <a:pt x="215" y="12"/>
                </a:lnTo>
                <a:lnTo>
                  <a:pt x="156" y="52"/>
                </a:lnTo>
                <a:lnTo>
                  <a:pt x="203" y="31"/>
                </a:lnTo>
                <a:lnTo>
                  <a:pt x="173" y="0"/>
                </a:lnTo>
                <a:lnTo>
                  <a:pt x="79" y="11"/>
                </a:lnTo>
                <a:lnTo>
                  <a:pt x="0" y="61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5" name="Freeform 404">
            <a:extLst>
              <a:ext uri="{FF2B5EF4-FFF2-40B4-BE49-F238E27FC236}">
                <a16:creationId xmlns:a16="http://schemas.microsoft.com/office/drawing/2014/main" xmlns="" id="{825CA8C6-A808-4CAD-B2EF-99A059BBFF6F}"/>
              </a:ext>
            </a:extLst>
          </p:cNvPr>
          <p:cNvSpPr>
            <a:spLocks/>
          </p:cNvSpPr>
          <p:nvPr/>
        </p:nvSpPr>
        <p:spPr bwMode="auto">
          <a:xfrm>
            <a:off x="4431494" y="2248346"/>
            <a:ext cx="109507" cy="66829"/>
          </a:xfrm>
          <a:custGeom>
            <a:avLst/>
            <a:gdLst>
              <a:gd name="T0" fmla="*/ 0 w 226"/>
              <a:gd name="T1" fmla="*/ 3 h 145"/>
              <a:gd name="T2" fmla="*/ 0 w 226"/>
              <a:gd name="T3" fmla="*/ 3 h 145"/>
              <a:gd name="T4" fmla="*/ 5 w 226"/>
              <a:gd name="T5" fmla="*/ 3 h 145"/>
              <a:gd name="T6" fmla="*/ 5 w 226"/>
              <a:gd name="T7" fmla="*/ 2 h 145"/>
              <a:gd name="T8" fmla="*/ 4 w 226"/>
              <a:gd name="T9" fmla="*/ 1 h 145"/>
              <a:gd name="T10" fmla="*/ 3 w 226"/>
              <a:gd name="T11" fmla="*/ 1 h 145"/>
              <a:gd name="T12" fmla="*/ 3 w 226"/>
              <a:gd name="T13" fmla="*/ 0 h 145"/>
              <a:gd name="T14" fmla="*/ 3 w 226"/>
              <a:gd name="T15" fmla="*/ 0 h 145"/>
              <a:gd name="T16" fmla="*/ 1 w 226"/>
              <a:gd name="T17" fmla="*/ 3 h 145"/>
              <a:gd name="T18" fmla="*/ 0 w 226"/>
              <a:gd name="T19" fmla="*/ 3 h 1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26"/>
              <a:gd name="T31" fmla="*/ 0 h 145"/>
              <a:gd name="T32" fmla="*/ 226 w 226"/>
              <a:gd name="T33" fmla="*/ 145 h 14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26" h="145">
                <a:moveTo>
                  <a:pt x="0" y="125"/>
                </a:moveTo>
                <a:lnTo>
                  <a:pt x="17" y="145"/>
                </a:lnTo>
                <a:lnTo>
                  <a:pt x="209" y="117"/>
                </a:lnTo>
                <a:lnTo>
                  <a:pt x="226" y="69"/>
                </a:lnTo>
                <a:lnTo>
                  <a:pt x="172" y="30"/>
                </a:lnTo>
                <a:lnTo>
                  <a:pt x="126" y="45"/>
                </a:lnTo>
                <a:lnTo>
                  <a:pt x="134" y="12"/>
                </a:lnTo>
                <a:lnTo>
                  <a:pt x="110" y="0"/>
                </a:lnTo>
                <a:lnTo>
                  <a:pt x="20" y="108"/>
                </a:lnTo>
                <a:lnTo>
                  <a:pt x="0" y="125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6" name="Freeform 405">
            <a:extLst>
              <a:ext uri="{FF2B5EF4-FFF2-40B4-BE49-F238E27FC236}">
                <a16:creationId xmlns:a16="http://schemas.microsoft.com/office/drawing/2014/main" xmlns="" id="{47E6080B-C066-4CEE-A695-EC231115773F}"/>
              </a:ext>
            </a:extLst>
          </p:cNvPr>
          <p:cNvSpPr>
            <a:spLocks/>
          </p:cNvSpPr>
          <p:nvPr/>
        </p:nvSpPr>
        <p:spPr bwMode="auto">
          <a:xfrm>
            <a:off x="5110437" y="2388369"/>
            <a:ext cx="124670" cy="63647"/>
          </a:xfrm>
          <a:custGeom>
            <a:avLst/>
            <a:gdLst>
              <a:gd name="T0" fmla="*/ 0 w 258"/>
              <a:gd name="T1" fmla="*/ 2 h 136"/>
              <a:gd name="T2" fmla="*/ 1 w 258"/>
              <a:gd name="T3" fmla="*/ 0 h 136"/>
              <a:gd name="T4" fmla="*/ 2 w 258"/>
              <a:gd name="T5" fmla="*/ 0 h 136"/>
              <a:gd name="T6" fmla="*/ 3 w 258"/>
              <a:gd name="T7" fmla="*/ 1 h 136"/>
              <a:gd name="T8" fmla="*/ 4 w 258"/>
              <a:gd name="T9" fmla="*/ 0 h 136"/>
              <a:gd name="T10" fmla="*/ 5 w 258"/>
              <a:gd name="T11" fmla="*/ 1 h 136"/>
              <a:gd name="T12" fmla="*/ 5 w 258"/>
              <a:gd name="T13" fmla="*/ 2 h 136"/>
              <a:gd name="T14" fmla="*/ 6 w 258"/>
              <a:gd name="T15" fmla="*/ 3 h 136"/>
              <a:gd name="T16" fmla="*/ 3 w 258"/>
              <a:gd name="T17" fmla="*/ 3 h 136"/>
              <a:gd name="T18" fmla="*/ 3 w 258"/>
              <a:gd name="T19" fmla="*/ 3 h 136"/>
              <a:gd name="T20" fmla="*/ 2 w 258"/>
              <a:gd name="T21" fmla="*/ 4 h 136"/>
              <a:gd name="T22" fmla="*/ 0 w 258"/>
              <a:gd name="T23" fmla="*/ 2 h 1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58"/>
              <a:gd name="T37" fmla="*/ 0 h 136"/>
              <a:gd name="T38" fmla="*/ 258 w 258"/>
              <a:gd name="T39" fmla="*/ 136 h 1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58" h="136">
                <a:moveTo>
                  <a:pt x="0" y="73"/>
                </a:moveTo>
                <a:lnTo>
                  <a:pt x="53" y="5"/>
                </a:lnTo>
                <a:lnTo>
                  <a:pt x="88" y="0"/>
                </a:lnTo>
                <a:lnTo>
                  <a:pt x="147" y="50"/>
                </a:lnTo>
                <a:lnTo>
                  <a:pt x="157" y="13"/>
                </a:lnTo>
                <a:lnTo>
                  <a:pt x="220" y="44"/>
                </a:lnTo>
                <a:lnTo>
                  <a:pt x="216" y="93"/>
                </a:lnTo>
                <a:lnTo>
                  <a:pt x="258" y="112"/>
                </a:lnTo>
                <a:lnTo>
                  <a:pt x="123" y="120"/>
                </a:lnTo>
                <a:lnTo>
                  <a:pt x="115" y="98"/>
                </a:lnTo>
                <a:lnTo>
                  <a:pt x="92" y="136"/>
                </a:lnTo>
                <a:lnTo>
                  <a:pt x="0" y="7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7" name="Freeform 406">
            <a:extLst>
              <a:ext uri="{FF2B5EF4-FFF2-40B4-BE49-F238E27FC236}">
                <a16:creationId xmlns:a16="http://schemas.microsoft.com/office/drawing/2014/main" xmlns="" id="{1C10A080-6417-48CD-9FF8-E072D0BD3C5D}"/>
              </a:ext>
            </a:extLst>
          </p:cNvPr>
          <p:cNvSpPr>
            <a:spLocks/>
          </p:cNvSpPr>
          <p:nvPr/>
        </p:nvSpPr>
        <p:spPr bwMode="auto">
          <a:xfrm>
            <a:off x="5198043" y="2391552"/>
            <a:ext cx="75813" cy="42962"/>
          </a:xfrm>
          <a:custGeom>
            <a:avLst/>
            <a:gdLst>
              <a:gd name="T0" fmla="*/ 0 w 158"/>
              <a:gd name="T1" fmla="*/ 0 h 92"/>
              <a:gd name="T2" fmla="*/ 1 w 158"/>
              <a:gd name="T3" fmla="*/ 1 h 92"/>
              <a:gd name="T4" fmla="*/ 1 w 158"/>
              <a:gd name="T5" fmla="*/ 2 h 92"/>
              <a:gd name="T6" fmla="*/ 1 w 158"/>
              <a:gd name="T7" fmla="*/ 2 h 92"/>
              <a:gd name="T8" fmla="*/ 3 w 158"/>
              <a:gd name="T9" fmla="*/ 2 h 92"/>
              <a:gd name="T10" fmla="*/ 4 w 158"/>
              <a:gd name="T11" fmla="*/ 1 h 92"/>
              <a:gd name="T12" fmla="*/ 0 w 158"/>
              <a:gd name="T13" fmla="*/ 0 h 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"/>
              <a:gd name="T22" fmla="*/ 0 h 92"/>
              <a:gd name="T23" fmla="*/ 158 w 158"/>
              <a:gd name="T24" fmla="*/ 92 h 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" h="92">
                <a:moveTo>
                  <a:pt x="0" y="0"/>
                </a:moveTo>
                <a:lnTo>
                  <a:pt x="50" y="33"/>
                </a:lnTo>
                <a:lnTo>
                  <a:pt x="39" y="65"/>
                </a:lnTo>
                <a:lnTo>
                  <a:pt x="64" y="92"/>
                </a:lnTo>
                <a:lnTo>
                  <a:pt x="110" y="92"/>
                </a:lnTo>
                <a:lnTo>
                  <a:pt x="158" y="57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8" name="Freeform 407">
            <a:extLst>
              <a:ext uri="{FF2B5EF4-FFF2-40B4-BE49-F238E27FC236}">
                <a16:creationId xmlns:a16="http://schemas.microsoft.com/office/drawing/2014/main" xmlns="" id="{E1623CD9-D198-4043-9BB8-FFAE438F678F}"/>
              </a:ext>
            </a:extLst>
          </p:cNvPr>
          <p:cNvSpPr>
            <a:spLocks/>
          </p:cNvSpPr>
          <p:nvPr/>
        </p:nvSpPr>
        <p:spPr bwMode="auto">
          <a:xfrm>
            <a:off x="5206466" y="3112355"/>
            <a:ext cx="53911" cy="219583"/>
          </a:xfrm>
          <a:custGeom>
            <a:avLst/>
            <a:gdLst>
              <a:gd name="T0" fmla="*/ 0 w 115"/>
              <a:gd name="T1" fmla="*/ 3 h 483"/>
              <a:gd name="T2" fmla="*/ 0 w 115"/>
              <a:gd name="T3" fmla="*/ 4 h 483"/>
              <a:gd name="T4" fmla="*/ 0 w 115"/>
              <a:gd name="T5" fmla="*/ 11 h 483"/>
              <a:gd name="T6" fmla="*/ 1 w 115"/>
              <a:gd name="T7" fmla="*/ 10 h 483"/>
              <a:gd name="T8" fmla="*/ 1 w 115"/>
              <a:gd name="T9" fmla="*/ 11 h 483"/>
              <a:gd name="T10" fmla="*/ 1 w 115"/>
              <a:gd name="T11" fmla="*/ 9 h 483"/>
              <a:gd name="T12" fmla="*/ 1 w 115"/>
              <a:gd name="T13" fmla="*/ 7 h 483"/>
              <a:gd name="T14" fmla="*/ 3 w 115"/>
              <a:gd name="T15" fmla="*/ 8 h 483"/>
              <a:gd name="T16" fmla="*/ 1 w 115"/>
              <a:gd name="T17" fmla="*/ 4 h 483"/>
              <a:gd name="T18" fmla="*/ 1 w 115"/>
              <a:gd name="T19" fmla="*/ 0 h 483"/>
              <a:gd name="T20" fmla="*/ 0 w 115"/>
              <a:gd name="T21" fmla="*/ 3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5"/>
              <a:gd name="T34" fmla="*/ 0 h 483"/>
              <a:gd name="T35" fmla="*/ 115 w 115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5" h="483">
                <a:moveTo>
                  <a:pt x="0" y="123"/>
                </a:moveTo>
                <a:lnTo>
                  <a:pt x="19" y="182"/>
                </a:lnTo>
                <a:lnTo>
                  <a:pt x="19" y="483"/>
                </a:lnTo>
                <a:lnTo>
                  <a:pt x="39" y="446"/>
                </a:lnTo>
                <a:lnTo>
                  <a:pt x="70" y="469"/>
                </a:lnTo>
                <a:lnTo>
                  <a:pt x="32" y="387"/>
                </a:lnTo>
                <a:lnTo>
                  <a:pt x="53" y="304"/>
                </a:lnTo>
                <a:lnTo>
                  <a:pt x="115" y="329"/>
                </a:lnTo>
                <a:lnTo>
                  <a:pt x="57" y="169"/>
                </a:lnTo>
                <a:lnTo>
                  <a:pt x="39" y="0"/>
                </a:lnTo>
                <a:lnTo>
                  <a:pt x="0" y="123"/>
                </a:lnTo>
                <a:close/>
              </a:path>
            </a:pathLst>
          </a:custGeom>
          <a:solidFill>
            <a:srgbClr val="256885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9" name="Freeform 408">
            <a:extLst>
              <a:ext uri="{FF2B5EF4-FFF2-40B4-BE49-F238E27FC236}">
                <a16:creationId xmlns:a16="http://schemas.microsoft.com/office/drawing/2014/main" xmlns="" id="{7ADB71D3-0113-4F5B-ADF2-A0CDD4A51639}"/>
              </a:ext>
            </a:extLst>
          </p:cNvPr>
          <p:cNvSpPr>
            <a:spLocks/>
          </p:cNvSpPr>
          <p:nvPr/>
        </p:nvSpPr>
        <p:spPr bwMode="auto">
          <a:xfrm>
            <a:off x="5289018" y="2415419"/>
            <a:ext cx="84236" cy="31824"/>
          </a:xfrm>
          <a:custGeom>
            <a:avLst/>
            <a:gdLst>
              <a:gd name="T0" fmla="*/ 0 w 179"/>
              <a:gd name="T1" fmla="*/ 0 h 70"/>
              <a:gd name="T2" fmla="*/ 1 w 179"/>
              <a:gd name="T3" fmla="*/ 1 h 70"/>
              <a:gd name="T4" fmla="*/ 3 w 179"/>
              <a:gd name="T5" fmla="*/ 2 h 70"/>
              <a:gd name="T6" fmla="*/ 4 w 179"/>
              <a:gd name="T7" fmla="*/ 1 h 70"/>
              <a:gd name="T8" fmla="*/ 0 w 179"/>
              <a:gd name="T9" fmla="*/ 0 h 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"/>
              <a:gd name="T16" fmla="*/ 0 h 70"/>
              <a:gd name="T17" fmla="*/ 179 w 179"/>
              <a:gd name="T18" fmla="*/ 70 h 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" h="70">
                <a:moveTo>
                  <a:pt x="0" y="0"/>
                </a:moveTo>
                <a:lnTo>
                  <a:pt x="31" y="47"/>
                </a:lnTo>
                <a:lnTo>
                  <a:pt x="112" y="70"/>
                </a:lnTo>
                <a:lnTo>
                  <a:pt x="179" y="55"/>
                </a:lnTo>
                <a:lnTo>
                  <a:pt x="0" y="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0" name="Freeform 409">
            <a:extLst>
              <a:ext uri="{FF2B5EF4-FFF2-40B4-BE49-F238E27FC236}">
                <a16:creationId xmlns:a16="http://schemas.microsoft.com/office/drawing/2014/main" xmlns="" id="{E9A53543-DED3-4C9C-BAEA-069CF00DC318}"/>
              </a:ext>
            </a:extLst>
          </p:cNvPr>
          <p:cNvSpPr>
            <a:spLocks/>
          </p:cNvSpPr>
          <p:nvPr/>
        </p:nvSpPr>
        <p:spPr bwMode="auto">
          <a:xfrm>
            <a:off x="2441835" y="3389220"/>
            <a:ext cx="224068" cy="178212"/>
          </a:xfrm>
          <a:custGeom>
            <a:avLst/>
            <a:gdLst>
              <a:gd name="T0" fmla="*/ 0 w 469"/>
              <a:gd name="T1" fmla="*/ 1 h 392"/>
              <a:gd name="T2" fmla="*/ 0 w 469"/>
              <a:gd name="T3" fmla="*/ 2 h 392"/>
              <a:gd name="T4" fmla="*/ 3 w 469"/>
              <a:gd name="T5" fmla="*/ 3 h 392"/>
              <a:gd name="T6" fmla="*/ 2 w 469"/>
              <a:gd name="T7" fmla="*/ 5 h 392"/>
              <a:gd name="T8" fmla="*/ 2 w 469"/>
              <a:gd name="T9" fmla="*/ 8 h 392"/>
              <a:gd name="T10" fmla="*/ 3 w 469"/>
              <a:gd name="T11" fmla="*/ 9 h 392"/>
              <a:gd name="T12" fmla="*/ 6 w 469"/>
              <a:gd name="T13" fmla="*/ 8 h 392"/>
              <a:gd name="T14" fmla="*/ 8 w 469"/>
              <a:gd name="T15" fmla="*/ 6 h 392"/>
              <a:gd name="T16" fmla="*/ 8 w 469"/>
              <a:gd name="T17" fmla="*/ 5 h 392"/>
              <a:gd name="T18" fmla="*/ 9 w 469"/>
              <a:gd name="T19" fmla="*/ 3 h 392"/>
              <a:gd name="T20" fmla="*/ 11 w 469"/>
              <a:gd name="T21" fmla="*/ 2 h 392"/>
              <a:gd name="T22" fmla="*/ 11 w 469"/>
              <a:gd name="T23" fmla="*/ 1 h 392"/>
              <a:gd name="T24" fmla="*/ 9 w 469"/>
              <a:gd name="T25" fmla="*/ 1 h 392"/>
              <a:gd name="T26" fmla="*/ 9 w 469"/>
              <a:gd name="T27" fmla="*/ 1 h 392"/>
              <a:gd name="T28" fmla="*/ 6 w 469"/>
              <a:gd name="T29" fmla="*/ 0 h 392"/>
              <a:gd name="T30" fmla="*/ 1 w 469"/>
              <a:gd name="T31" fmla="*/ 0 h 392"/>
              <a:gd name="T32" fmla="*/ 0 w 469"/>
              <a:gd name="T33" fmla="*/ 1 h 39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9"/>
              <a:gd name="T52" fmla="*/ 0 h 392"/>
              <a:gd name="T53" fmla="*/ 469 w 469"/>
              <a:gd name="T54" fmla="*/ 392 h 39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9" h="392">
                <a:moveTo>
                  <a:pt x="0" y="33"/>
                </a:moveTo>
                <a:lnTo>
                  <a:pt x="13" y="97"/>
                </a:lnTo>
                <a:lnTo>
                  <a:pt x="112" y="106"/>
                </a:lnTo>
                <a:lnTo>
                  <a:pt x="70" y="209"/>
                </a:lnTo>
                <a:lnTo>
                  <a:pt x="70" y="335"/>
                </a:lnTo>
                <a:lnTo>
                  <a:pt x="138" y="392"/>
                </a:lnTo>
                <a:lnTo>
                  <a:pt x="275" y="355"/>
                </a:lnTo>
                <a:lnTo>
                  <a:pt x="354" y="261"/>
                </a:lnTo>
                <a:lnTo>
                  <a:pt x="338" y="223"/>
                </a:lnTo>
                <a:lnTo>
                  <a:pt x="379" y="152"/>
                </a:lnTo>
                <a:lnTo>
                  <a:pt x="468" y="98"/>
                </a:lnTo>
                <a:lnTo>
                  <a:pt x="469" y="67"/>
                </a:lnTo>
                <a:lnTo>
                  <a:pt x="412" y="60"/>
                </a:lnTo>
                <a:lnTo>
                  <a:pt x="400" y="55"/>
                </a:lnTo>
                <a:lnTo>
                  <a:pt x="279" y="13"/>
                </a:lnTo>
                <a:lnTo>
                  <a:pt x="39" y="0"/>
                </a:lnTo>
                <a:lnTo>
                  <a:pt x="0" y="3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1" name="Freeform 410">
            <a:extLst>
              <a:ext uri="{FF2B5EF4-FFF2-40B4-BE49-F238E27FC236}">
                <a16:creationId xmlns:a16="http://schemas.microsoft.com/office/drawing/2014/main" xmlns="" id="{830624F6-7A42-4A8E-BB83-25C9B2E25BA6}"/>
              </a:ext>
            </a:extLst>
          </p:cNvPr>
          <p:cNvSpPr>
            <a:spLocks/>
          </p:cNvSpPr>
          <p:nvPr/>
        </p:nvSpPr>
        <p:spPr bwMode="auto">
          <a:xfrm>
            <a:off x="2804051" y="2221296"/>
            <a:ext cx="193743" cy="151162"/>
          </a:xfrm>
          <a:custGeom>
            <a:avLst/>
            <a:gdLst>
              <a:gd name="T0" fmla="*/ 0 w 404"/>
              <a:gd name="T1" fmla="*/ 1 h 334"/>
              <a:gd name="T2" fmla="*/ 0 w 404"/>
              <a:gd name="T3" fmla="*/ 2 h 334"/>
              <a:gd name="T4" fmla="*/ 1 w 404"/>
              <a:gd name="T5" fmla="*/ 2 h 334"/>
              <a:gd name="T6" fmla="*/ 1 w 404"/>
              <a:gd name="T7" fmla="*/ 2 h 334"/>
              <a:gd name="T8" fmla="*/ 1 w 404"/>
              <a:gd name="T9" fmla="*/ 3 h 334"/>
              <a:gd name="T10" fmla="*/ 0 w 404"/>
              <a:gd name="T11" fmla="*/ 3 h 334"/>
              <a:gd name="T12" fmla="*/ 2 w 404"/>
              <a:gd name="T13" fmla="*/ 3 h 334"/>
              <a:gd name="T14" fmla="*/ 1 w 404"/>
              <a:gd name="T15" fmla="*/ 4 h 334"/>
              <a:gd name="T16" fmla="*/ 2 w 404"/>
              <a:gd name="T17" fmla="*/ 4 h 334"/>
              <a:gd name="T18" fmla="*/ 3 w 404"/>
              <a:gd name="T19" fmla="*/ 4 h 334"/>
              <a:gd name="T20" fmla="*/ 3 w 404"/>
              <a:gd name="T21" fmla="*/ 3 h 334"/>
              <a:gd name="T22" fmla="*/ 4 w 404"/>
              <a:gd name="T23" fmla="*/ 3 h 334"/>
              <a:gd name="T24" fmla="*/ 4 w 404"/>
              <a:gd name="T25" fmla="*/ 4 h 334"/>
              <a:gd name="T26" fmla="*/ 5 w 404"/>
              <a:gd name="T27" fmla="*/ 3 h 334"/>
              <a:gd name="T28" fmla="*/ 5 w 404"/>
              <a:gd name="T29" fmla="*/ 4 h 334"/>
              <a:gd name="T30" fmla="*/ 6 w 404"/>
              <a:gd name="T31" fmla="*/ 4 h 334"/>
              <a:gd name="T32" fmla="*/ 3 w 404"/>
              <a:gd name="T33" fmla="*/ 5 h 334"/>
              <a:gd name="T34" fmla="*/ 3 w 404"/>
              <a:gd name="T35" fmla="*/ 5 h 334"/>
              <a:gd name="T36" fmla="*/ 5 w 404"/>
              <a:gd name="T37" fmla="*/ 5 h 334"/>
              <a:gd name="T38" fmla="*/ 4 w 404"/>
              <a:gd name="T39" fmla="*/ 5 h 334"/>
              <a:gd name="T40" fmla="*/ 5 w 404"/>
              <a:gd name="T41" fmla="*/ 6 h 334"/>
              <a:gd name="T42" fmla="*/ 3 w 404"/>
              <a:gd name="T43" fmla="*/ 6 h 334"/>
              <a:gd name="T44" fmla="*/ 5 w 404"/>
              <a:gd name="T45" fmla="*/ 8 h 334"/>
              <a:gd name="T46" fmla="*/ 7 w 404"/>
              <a:gd name="T47" fmla="*/ 4 h 334"/>
              <a:gd name="T48" fmla="*/ 9 w 404"/>
              <a:gd name="T49" fmla="*/ 3 h 334"/>
              <a:gd name="T50" fmla="*/ 7 w 404"/>
              <a:gd name="T51" fmla="*/ 2 h 334"/>
              <a:gd name="T52" fmla="*/ 7 w 404"/>
              <a:gd name="T53" fmla="*/ 1 h 334"/>
              <a:gd name="T54" fmla="*/ 6 w 404"/>
              <a:gd name="T55" fmla="*/ 2 h 334"/>
              <a:gd name="T56" fmla="*/ 6 w 404"/>
              <a:gd name="T57" fmla="*/ 1 h 334"/>
              <a:gd name="T58" fmla="*/ 5 w 404"/>
              <a:gd name="T59" fmla="*/ 0 h 334"/>
              <a:gd name="T60" fmla="*/ 4 w 404"/>
              <a:gd name="T61" fmla="*/ 1 h 334"/>
              <a:gd name="T62" fmla="*/ 5 w 404"/>
              <a:gd name="T63" fmla="*/ 3 h 334"/>
              <a:gd name="T64" fmla="*/ 3 w 404"/>
              <a:gd name="T65" fmla="*/ 1 h 334"/>
              <a:gd name="T66" fmla="*/ 3 w 404"/>
              <a:gd name="T67" fmla="*/ 1 h 334"/>
              <a:gd name="T68" fmla="*/ 3 w 404"/>
              <a:gd name="T69" fmla="*/ 2 h 334"/>
              <a:gd name="T70" fmla="*/ 1 w 404"/>
              <a:gd name="T71" fmla="*/ 1 h 334"/>
              <a:gd name="T72" fmla="*/ 3 w 404"/>
              <a:gd name="T73" fmla="*/ 1 h 334"/>
              <a:gd name="T74" fmla="*/ 0 w 404"/>
              <a:gd name="T75" fmla="*/ 1 h 3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04"/>
              <a:gd name="T115" fmla="*/ 0 h 334"/>
              <a:gd name="T116" fmla="*/ 404 w 404"/>
              <a:gd name="T117" fmla="*/ 334 h 3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04" h="334">
                <a:moveTo>
                  <a:pt x="0" y="41"/>
                </a:moveTo>
                <a:lnTo>
                  <a:pt x="2" y="81"/>
                </a:lnTo>
                <a:lnTo>
                  <a:pt x="43" y="81"/>
                </a:lnTo>
                <a:lnTo>
                  <a:pt x="30" y="100"/>
                </a:lnTo>
                <a:lnTo>
                  <a:pt x="64" y="115"/>
                </a:lnTo>
                <a:lnTo>
                  <a:pt x="19" y="112"/>
                </a:lnTo>
                <a:lnTo>
                  <a:pt x="94" y="147"/>
                </a:lnTo>
                <a:lnTo>
                  <a:pt x="66" y="160"/>
                </a:lnTo>
                <a:lnTo>
                  <a:pt x="86" y="187"/>
                </a:lnTo>
                <a:lnTo>
                  <a:pt x="151" y="170"/>
                </a:lnTo>
                <a:lnTo>
                  <a:pt x="150" y="135"/>
                </a:lnTo>
                <a:lnTo>
                  <a:pt x="176" y="123"/>
                </a:lnTo>
                <a:lnTo>
                  <a:pt x="182" y="162"/>
                </a:lnTo>
                <a:lnTo>
                  <a:pt x="224" y="135"/>
                </a:lnTo>
                <a:lnTo>
                  <a:pt x="215" y="162"/>
                </a:lnTo>
                <a:lnTo>
                  <a:pt x="250" y="164"/>
                </a:lnTo>
                <a:lnTo>
                  <a:pt x="113" y="203"/>
                </a:lnTo>
                <a:lnTo>
                  <a:pt x="118" y="230"/>
                </a:lnTo>
                <a:lnTo>
                  <a:pt x="235" y="211"/>
                </a:lnTo>
                <a:lnTo>
                  <a:pt x="157" y="237"/>
                </a:lnTo>
                <a:lnTo>
                  <a:pt x="201" y="252"/>
                </a:lnTo>
                <a:lnTo>
                  <a:pt x="120" y="265"/>
                </a:lnTo>
                <a:lnTo>
                  <a:pt x="238" y="334"/>
                </a:lnTo>
                <a:lnTo>
                  <a:pt x="314" y="162"/>
                </a:lnTo>
                <a:lnTo>
                  <a:pt x="404" y="122"/>
                </a:lnTo>
                <a:lnTo>
                  <a:pt x="306" y="92"/>
                </a:lnTo>
                <a:lnTo>
                  <a:pt x="291" y="47"/>
                </a:lnTo>
                <a:lnTo>
                  <a:pt x="261" y="73"/>
                </a:lnTo>
                <a:lnTo>
                  <a:pt x="276" y="34"/>
                </a:lnTo>
                <a:lnTo>
                  <a:pt x="208" y="0"/>
                </a:lnTo>
                <a:lnTo>
                  <a:pt x="185" y="34"/>
                </a:lnTo>
                <a:lnTo>
                  <a:pt x="216" y="115"/>
                </a:lnTo>
                <a:lnTo>
                  <a:pt x="143" y="30"/>
                </a:lnTo>
                <a:lnTo>
                  <a:pt x="118" y="47"/>
                </a:lnTo>
                <a:lnTo>
                  <a:pt x="134" y="89"/>
                </a:lnTo>
                <a:lnTo>
                  <a:pt x="62" y="51"/>
                </a:lnTo>
                <a:lnTo>
                  <a:pt x="113" y="27"/>
                </a:lnTo>
                <a:lnTo>
                  <a:pt x="0" y="4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2" name="Freeform 411">
            <a:extLst>
              <a:ext uri="{FF2B5EF4-FFF2-40B4-BE49-F238E27FC236}">
                <a16:creationId xmlns:a16="http://schemas.microsoft.com/office/drawing/2014/main" xmlns="" id="{86121E50-3894-4F8D-8F0D-C067BA8F2FC7}"/>
              </a:ext>
            </a:extLst>
          </p:cNvPr>
          <p:cNvSpPr>
            <a:spLocks/>
          </p:cNvSpPr>
          <p:nvPr/>
        </p:nvSpPr>
        <p:spPr bwMode="auto">
          <a:xfrm>
            <a:off x="2928720" y="2200610"/>
            <a:ext cx="175211" cy="63647"/>
          </a:xfrm>
          <a:custGeom>
            <a:avLst/>
            <a:gdLst>
              <a:gd name="T0" fmla="*/ 0 w 365"/>
              <a:gd name="T1" fmla="*/ 1 h 141"/>
              <a:gd name="T2" fmla="*/ 1 w 365"/>
              <a:gd name="T3" fmla="*/ 1 h 141"/>
              <a:gd name="T4" fmla="*/ 0 w 365"/>
              <a:gd name="T5" fmla="*/ 1 h 141"/>
              <a:gd name="T6" fmla="*/ 1 w 365"/>
              <a:gd name="T7" fmla="*/ 2 h 141"/>
              <a:gd name="T8" fmla="*/ 4 w 365"/>
              <a:gd name="T9" fmla="*/ 2 h 141"/>
              <a:gd name="T10" fmla="*/ 2 w 365"/>
              <a:gd name="T11" fmla="*/ 2 h 141"/>
              <a:gd name="T12" fmla="*/ 5 w 365"/>
              <a:gd name="T13" fmla="*/ 3 h 141"/>
              <a:gd name="T14" fmla="*/ 7 w 365"/>
              <a:gd name="T15" fmla="*/ 3 h 141"/>
              <a:gd name="T16" fmla="*/ 9 w 365"/>
              <a:gd name="T17" fmla="*/ 1 h 141"/>
              <a:gd name="T18" fmla="*/ 8 w 365"/>
              <a:gd name="T19" fmla="*/ 1 h 141"/>
              <a:gd name="T20" fmla="*/ 6 w 365"/>
              <a:gd name="T21" fmla="*/ 1 h 141"/>
              <a:gd name="T22" fmla="*/ 7 w 365"/>
              <a:gd name="T23" fmla="*/ 0 h 141"/>
              <a:gd name="T24" fmla="*/ 5 w 365"/>
              <a:gd name="T25" fmla="*/ 1 h 141"/>
              <a:gd name="T26" fmla="*/ 5 w 365"/>
              <a:gd name="T27" fmla="*/ 0 h 141"/>
              <a:gd name="T28" fmla="*/ 4 w 365"/>
              <a:gd name="T29" fmla="*/ 1 h 141"/>
              <a:gd name="T30" fmla="*/ 2 w 365"/>
              <a:gd name="T31" fmla="*/ 0 h 141"/>
              <a:gd name="T32" fmla="*/ 2 w 365"/>
              <a:gd name="T33" fmla="*/ 1 h 141"/>
              <a:gd name="T34" fmla="*/ 1 w 365"/>
              <a:gd name="T35" fmla="*/ 0 h 141"/>
              <a:gd name="T36" fmla="*/ 2 w 365"/>
              <a:gd name="T37" fmla="*/ 1 h 141"/>
              <a:gd name="T38" fmla="*/ 0 w 365"/>
              <a:gd name="T39" fmla="*/ 1 h 14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5"/>
              <a:gd name="T61" fmla="*/ 0 h 141"/>
              <a:gd name="T62" fmla="*/ 365 w 365"/>
              <a:gd name="T63" fmla="*/ 141 h 14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5" h="141">
                <a:moveTo>
                  <a:pt x="0" y="38"/>
                </a:moveTo>
                <a:lnTo>
                  <a:pt x="53" y="49"/>
                </a:lnTo>
                <a:lnTo>
                  <a:pt x="19" y="66"/>
                </a:lnTo>
                <a:lnTo>
                  <a:pt x="33" y="76"/>
                </a:lnTo>
                <a:lnTo>
                  <a:pt x="168" y="74"/>
                </a:lnTo>
                <a:lnTo>
                  <a:pt x="83" y="96"/>
                </a:lnTo>
                <a:lnTo>
                  <a:pt x="219" y="141"/>
                </a:lnTo>
                <a:lnTo>
                  <a:pt x="309" y="115"/>
                </a:lnTo>
                <a:lnTo>
                  <a:pt x="365" y="66"/>
                </a:lnTo>
                <a:lnTo>
                  <a:pt x="351" y="43"/>
                </a:lnTo>
                <a:lnTo>
                  <a:pt x="265" y="45"/>
                </a:lnTo>
                <a:lnTo>
                  <a:pt x="277" y="19"/>
                </a:lnTo>
                <a:lnTo>
                  <a:pt x="209" y="45"/>
                </a:lnTo>
                <a:lnTo>
                  <a:pt x="198" y="0"/>
                </a:lnTo>
                <a:lnTo>
                  <a:pt x="182" y="57"/>
                </a:lnTo>
                <a:lnTo>
                  <a:pt x="83" y="0"/>
                </a:lnTo>
                <a:lnTo>
                  <a:pt x="85" y="35"/>
                </a:lnTo>
                <a:lnTo>
                  <a:pt x="57" y="19"/>
                </a:lnTo>
                <a:lnTo>
                  <a:pt x="69" y="51"/>
                </a:lnTo>
                <a:lnTo>
                  <a:pt x="0" y="3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3" name="Freeform 412">
            <a:extLst>
              <a:ext uri="{FF2B5EF4-FFF2-40B4-BE49-F238E27FC236}">
                <a16:creationId xmlns:a16="http://schemas.microsoft.com/office/drawing/2014/main" xmlns="" id="{E754D59B-B179-4894-AB6A-673190511D41}"/>
              </a:ext>
            </a:extLst>
          </p:cNvPr>
          <p:cNvSpPr>
            <a:spLocks/>
          </p:cNvSpPr>
          <p:nvPr/>
        </p:nvSpPr>
        <p:spPr bwMode="auto">
          <a:xfrm>
            <a:off x="2989370" y="2304037"/>
            <a:ext cx="74128" cy="41371"/>
          </a:xfrm>
          <a:custGeom>
            <a:avLst/>
            <a:gdLst>
              <a:gd name="T0" fmla="*/ 0 w 157"/>
              <a:gd name="T1" fmla="*/ 2 h 92"/>
              <a:gd name="T2" fmla="*/ 0 w 157"/>
              <a:gd name="T3" fmla="*/ 1 h 92"/>
              <a:gd name="T4" fmla="*/ 2 w 157"/>
              <a:gd name="T5" fmla="*/ 0 h 92"/>
              <a:gd name="T6" fmla="*/ 2 w 157"/>
              <a:gd name="T7" fmla="*/ 1 h 92"/>
              <a:gd name="T8" fmla="*/ 3 w 157"/>
              <a:gd name="T9" fmla="*/ 1 h 92"/>
              <a:gd name="T10" fmla="*/ 1 w 157"/>
              <a:gd name="T11" fmla="*/ 2 h 92"/>
              <a:gd name="T12" fmla="*/ 2 w 157"/>
              <a:gd name="T13" fmla="*/ 1 h 92"/>
              <a:gd name="T14" fmla="*/ 0 w 157"/>
              <a:gd name="T15" fmla="*/ 2 h 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7"/>
              <a:gd name="T25" fmla="*/ 0 h 92"/>
              <a:gd name="T26" fmla="*/ 157 w 157"/>
              <a:gd name="T27" fmla="*/ 92 h 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7" h="92">
                <a:moveTo>
                  <a:pt x="0" y="73"/>
                </a:moveTo>
                <a:lnTo>
                  <a:pt x="14" y="26"/>
                </a:lnTo>
                <a:lnTo>
                  <a:pt x="78" y="0"/>
                </a:lnTo>
                <a:lnTo>
                  <a:pt x="88" y="26"/>
                </a:lnTo>
                <a:lnTo>
                  <a:pt x="157" y="48"/>
                </a:lnTo>
                <a:lnTo>
                  <a:pt x="62" y="92"/>
                </a:lnTo>
                <a:lnTo>
                  <a:pt x="78" y="68"/>
                </a:lnTo>
                <a:lnTo>
                  <a:pt x="0" y="7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4" name="Freeform 413">
            <a:extLst>
              <a:ext uri="{FF2B5EF4-FFF2-40B4-BE49-F238E27FC236}">
                <a16:creationId xmlns:a16="http://schemas.microsoft.com/office/drawing/2014/main" xmlns="" id="{DD29058A-4E25-4690-9946-E401A6E60E8F}"/>
              </a:ext>
            </a:extLst>
          </p:cNvPr>
          <p:cNvSpPr>
            <a:spLocks/>
          </p:cNvSpPr>
          <p:nvPr/>
        </p:nvSpPr>
        <p:spPr bwMode="auto">
          <a:xfrm>
            <a:off x="2812474" y="2660461"/>
            <a:ext cx="235861" cy="423253"/>
          </a:xfrm>
          <a:custGeom>
            <a:avLst/>
            <a:gdLst>
              <a:gd name="T0" fmla="*/ 0 w 492"/>
              <a:gd name="T1" fmla="*/ 16 h 935"/>
              <a:gd name="T2" fmla="*/ 0 w 492"/>
              <a:gd name="T3" fmla="*/ 18 h 935"/>
              <a:gd name="T4" fmla="*/ 1 w 492"/>
              <a:gd name="T5" fmla="*/ 20 h 935"/>
              <a:gd name="T6" fmla="*/ 1 w 492"/>
              <a:gd name="T7" fmla="*/ 22 h 935"/>
              <a:gd name="T8" fmla="*/ 4 w 492"/>
              <a:gd name="T9" fmla="*/ 20 h 935"/>
              <a:gd name="T10" fmla="*/ 5 w 492"/>
              <a:gd name="T11" fmla="*/ 17 h 935"/>
              <a:gd name="T12" fmla="*/ 4 w 492"/>
              <a:gd name="T13" fmla="*/ 17 h 935"/>
              <a:gd name="T14" fmla="*/ 6 w 492"/>
              <a:gd name="T15" fmla="*/ 16 h 935"/>
              <a:gd name="T16" fmla="*/ 4 w 492"/>
              <a:gd name="T17" fmla="*/ 16 h 935"/>
              <a:gd name="T18" fmla="*/ 6 w 492"/>
              <a:gd name="T19" fmla="*/ 16 h 935"/>
              <a:gd name="T20" fmla="*/ 7 w 492"/>
              <a:gd name="T21" fmla="*/ 15 h 935"/>
              <a:gd name="T22" fmla="*/ 5 w 492"/>
              <a:gd name="T23" fmla="*/ 14 h 935"/>
              <a:gd name="T24" fmla="*/ 4 w 492"/>
              <a:gd name="T25" fmla="*/ 15 h 935"/>
              <a:gd name="T26" fmla="*/ 5 w 492"/>
              <a:gd name="T27" fmla="*/ 14 h 935"/>
              <a:gd name="T28" fmla="*/ 5 w 492"/>
              <a:gd name="T29" fmla="*/ 11 h 935"/>
              <a:gd name="T30" fmla="*/ 9 w 492"/>
              <a:gd name="T31" fmla="*/ 8 h 935"/>
              <a:gd name="T32" fmla="*/ 9 w 492"/>
              <a:gd name="T33" fmla="*/ 7 h 935"/>
              <a:gd name="T34" fmla="*/ 9 w 492"/>
              <a:gd name="T35" fmla="*/ 6 h 935"/>
              <a:gd name="T36" fmla="*/ 11 w 492"/>
              <a:gd name="T37" fmla="*/ 5 h 935"/>
              <a:gd name="T38" fmla="*/ 11 w 492"/>
              <a:gd name="T39" fmla="*/ 2 h 935"/>
              <a:gd name="T40" fmla="*/ 8 w 492"/>
              <a:gd name="T41" fmla="*/ 0 h 935"/>
              <a:gd name="T42" fmla="*/ 8 w 492"/>
              <a:gd name="T43" fmla="*/ 0 h 935"/>
              <a:gd name="T44" fmla="*/ 8 w 492"/>
              <a:gd name="T45" fmla="*/ 1 h 935"/>
              <a:gd name="T46" fmla="*/ 6 w 492"/>
              <a:gd name="T47" fmla="*/ 1 h 935"/>
              <a:gd name="T48" fmla="*/ 6 w 492"/>
              <a:gd name="T49" fmla="*/ 2 h 935"/>
              <a:gd name="T50" fmla="*/ 5 w 492"/>
              <a:gd name="T51" fmla="*/ 2 h 935"/>
              <a:gd name="T52" fmla="*/ 5 w 492"/>
              <a:gd name="T53" fmla="*/ 3 h 935"/>
              <a:gd name="T54" fmla="*/ 3 w 492"/>
              <a:gd name="T55" fmla="*/ 5 h 935"/>
              <a:gd name="T56" fmla="*/ 2 w 492"/>
              <a:gd name="T57" fmla="*/ 7 h 935"/>
              <a:gd name="T58" fmla="*/ 3 w 492"/>
              <a:gd name="T59" fmla="*/ 9 h 935"/>
              <a:gd name="T60" fmla="*/ 1 w 492"/>
              <a:gd name="T61" fmla="*/ 9 h 935"/>
              <a:gd name="T62" fmla="*/ 1 w 492"/>
              <a:gd name="T63" fmla="*/ 12 h 935"/>
              <a:gd name="T64" fmla="*/ 1 w 492"/>
              <a:gd name="T65" fmla="*/ 13 h 935"/>
              <a:gd name="T66" fmla="*/ 1 w 492"/>
              <a:gd name="T67" fmla="*/ 13 h 935"/>
              <a:gd name="T68" fmla="*/ 1 w 492"/>
              <a:gd name="T69" fmla="*/ 15 h 935"/>
              <a:gd name="T70" fmla="*/ 0 w 492"/>
              <a:gd name="T71" fmla="*/ 16 h 9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92"/>
              <a:gd name="T109" fmla="*/ 0 h 935"/>
              <a:gd name="T110" fmla="*/ 492 w 492"/>
              <a:gd name="T111" fmla="*/ 935 h 9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92" h="935">
                <a:moveTo>
                  <a:pt x="0" y="704"/>
                </a:moveTo>
                <a:lnTo>
                  <a:pt x="19" y="810"/>
                </a:lnTo>
                <a:lnTo>
                  <a:pt x="63" y="862"/>
                </a:lnTo>
                <a:lnTo>
                  <a:pt x="59" y="935"/>
                </a:lnTo>
                <a:lnTo>
                  <a:pt x="179" y="885"/>
                </a:lnTo>
                <a:lnTo>
                  <a:pt x="209" y="739"/>
                </a:lnTo>
                <a:lnTo>
                  <a:pt x="187" y="732"/>
                </a:lnTo>
                <a:lnTo>
                  <a:pt x="275" y="686"/>
                </a:lnTo>
                <a:lnTo>
                  <a:pt x="191" y="675"/>
                </a:lnTo>
                <a:lnTo>
                  <a:pt x="253" y="686"/>
                </a:lnTo>
                <a:lnTo>
                  <a:pt x="290" y="648"/>
                </a:lnTo>
                <a:lnTo>
                  <a:pt x="237" y="599"/>
                </a:lnTo>
                <a:lnTo>
                  <a:pt x="189" y="633"/>
                </a:lnTo>
                <a:lnTo>
                  <a:pt x="227" y="604"/>
                </a:lnTo>
                <a:lnTo>
                  <a:pt x="228" y="470"/>
                </a:lnTo>
                <a:lnTo>
                  <a:pt x="395" y="341"/>
                </a:lnTo>
                <a:lnTo>
                  <a:pt x="383" y="314"/>
                </a:lnTo>
                <a:lnTo>
                  <a:pt x="410" y="249"/>
                </a:lnTo>
                <a:lnTo>
                  <a:pt x="492" y="230"/>
                </a:lnTo>
                <a:lnTo>
                  <a:pt x="470" y="79"/>
                </a:lnTo>
                <a:lnTo>
                  <a:pt x="358" y="0"/>
                </a:lnTo>
                <a:lnTo>
                  <a:pt x="339" y="0"/>
                </a:lnTo>
                <a:lnTo>
                  <a:pt x="338" y="48"/>
                </a:lnTo>
                <a:lnTo>
                  <a:pt x="270" y="39"/>
                </a:lnTo>
                <a:lnTo>
                  <a:pt x="253" y="79"/>
                </a:lnTo>
                <a:lnTo>
                  <a:pt x="208" y="90"/>
                </a:lnTo>
                <a:lnTo>
                  <a:pt x="196" y="150"/>
                </a:lnTo>
                <a:lnTo>
                  <a:pt x="129" y="222"/>
                </a:lnTo>
                <a:lnTo>
                  <a:pt x="97" y="324"/>
                </a:lnTo>
                <a:lnTo>
                  <a:pt x="109" y="364"/>
                </a:lnTo>
                <a:lnTo>
                  <a:pt x="42" y="394"/>
                </a:lnTo>
                <a:lnTo>
                  <a:pt x="35" y="526"/>
                </a:lnTo>
                <a:lnTo>
                  <a:pt x="57" y="553"/>
                </a:lnTo>
                <a:lnTo>
                  <a:pt x="35" y="578"/>
                </a:lnTo>
                <a:lnTo>
                  <a:pt x="46" y="636"/>
                </a:lnTo>
                <a:lnTo>
                  <a:pt x="0" y="70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5" name="Freeform 414">
            <a:extLst>
              <a:ext uri="{FF2B5EF4-FFF2-40B4-BE49-F238E27FC236}">
                <a16:creationId xmlns:a16="http://schemas.microsoft.com/office/drawing/2014/main" xmlns="" id="{C28B575F-1C30-4C28-A32B-E49244E5CD0A}"/>
              </a:ext>
            </a:extLst>
          </p:cNvPr>
          <p:cNvSpPr>
            <a:spLocks/>
          </p:cNvSpPr>
          <p:nvPr/>
        </p:nvSpPr>
        <p:spPr bwMode="auto">
          <a:xfrm>
            <a:off x="2716445" y="3288976"/>
            <a:ext cx="80867" cy="44553"/>
          </a:xfrm>
          <a:custGeom>
            <a:avLst/>
            <a:gdLst>
              <a:gd name="T0" fmla="*/ 0 w 169"/>
              <a:gd name="T1" fmla="*/ 1 h 98"/>
              <a:gd name="T2" fmla="*/ 1 w 169"/>
              <a:gd name="T3" fmla="*/ 2 h 98"/>
              <a:gd name="T4" fmla="*/ 2 w 169"/>
              <a:gd name="T5" fmla="*/ 2 h 98"/>
              <a:gd name="T6" fmla="*/ 3 w 169"/>
              <a:gd name="T7" fmla="*/ 2 h 98"/>
              <a:gd name="T8" fmla="*/ 4 w 169"/>
              <a:gd name="T9" fmla="*/ 1 h 98"/>
              <a:gd name="T10" fmla="*/ 3 w 169"/>
              <a:gd name="T11" fmla="*/ 1 h 98"/>
              <a:gd name="T12" fmla="*/ 3 w 169"/>
              <a:gd name="T13" fmla="*/ 0 h 98"/>
              <a:gd name="T14" fmla="*/ 3 w 169"/>
              <a:gd name="T15" fmla="*/ 0 h 98"/>
              <a:gd name="T16" fmla="*/ 1 w 169"/>
              <a:gd name="T17" fmla="*/ 0 h 98"/>
              <a:gd name="T18" fmla="*/ 0 w 169"/>
              <a:gd name="T19" fmla="*/ 1 h 9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9"/>
              <a:gd name="T31" fmla="*/ 0 h 98"/>
              <a:gd name="T32" fmla="*/ 169 w 169"/>
              <a:gd name="T33" fmla="*/ 98 h 9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9" h="98">
                <a:moveTo>
                  <a:pt x="0" y="66"/>
                </a:moveTo>
                <a:lnTo>
                  <a:pt x="39" y="98"/>
                </a:lnTo>
                <a:lnTo>
                  <a:pt x="92" y="70"/>
                </a:lnTo>
                <a:lnTo>
                  <a:pt x="115" y="96"/>
                </a:lnTo>
                <a:lnTo>
                  <a:pt x="169" y="44"/>
                </a:lnTo>
                <a:lnTo>
                  <a:pt x="136" y="38"/>
                </a:lnTo>
                <a:lnTo>
                  <a:pt x="135" y="16"/>
                </a:lnTo>
                <a:lnTo>
                  <a:pt x="128" y="9"/>
                </a:lnTo>
                <a:lnTo>
                  <a:pt x="54" y="0"/>
                </a:lnTo>
                <a:lnTo>
                  <a:pt x="0" y="6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6" name="Freeform 415">
            <a:extLst>
              <a:ext uri="{FF2B5EF4-FFF2-40B4-BE49-F238E27FC236}">
                <a16:creationId xmlns:a16="http://schemas.microsoft.com/office/drawing/2014/main" xmlns="" id="{881021A2-50AF-4871-8427-5E03475566E0}"/>
              </a:ext>
            </a:extLst>
          </p:cNvPr>
          <p:cNvSpPr>
            <a:spLocks/>
          </p:cNvSpPr>
          <p:nvPr/>
        </p:nvSpPr>
        <p:spPr bwMode="auto">
          <a:xfrm>
            <a:off x="3257241" y="3541974"/>
            <a:ext cx="131408" cy="109791"/>
          </a:xfrm>
          <a:custGeom>
            <a:avLst/>
            <a:gdLst>
              <a:gd name="T0" fmla="*/ 0 w 273"/>
              <a:gd name="T1" fmla="*/ 5 h 244"/>
              <a:gd name="T2" fmla="*/ 0 w 273"/>
              <a:gd name="T3" fmla="*/ 5 h 244"/>
              <a:gd name="T4" fmla="*/ 1 w 273"/>
              <a:gd name="T5" fmla="*/ 3 h 244"/>
              <a:gd name="T6" fmla="*/ 1 w 273"/>
              <a:gd name="T7" fmla="*/ 3 h 244"/>
              <a:gd name="T8" fmla="*/ 1 w 273"/>
              <a:gd name="T9" fmla="*/ 1 h 244"/>
              <a:gd name="T10" fmla="*/ 1 w 273"/>
              <a:gd name="T11" fmla="*/ 0 h 244"/>
              <a:gd name="T12" fmla="*/ 6 w 273"/>
              <a:gd name="T13" fmla="*/ 0 h 244"/>
              <a:gd name="T14" fmla="*/ 5 w 273"/>
              <a:gd name="T15" fmla="*/ 1 h 244"/>
              <a:gd name="T16" fmla="*/ 5 w 273"/>
              <a:gd name="T17" fmla="*/ 3 h 244"/>
              <a:gd name="T18" fmla="*/ 3 w 273"/>
              <a:gd name="T19" fmla="*/ 4 h 244"/>
              <a:gd name="T20" fmla="*/ 1 w 273"/>
              <a:gd name="T21" fmla="*/ 6 h 244"/>
              <a:gd name="T22" fmla="*/ 0 w 273"/>
              <a:gd name="T23" fmla="*/ 5 h 2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3"/>
              <a:gd name="T37" fmla="*/ 0 h 244"/>
              <a:gd name="T38" fmla="*/ 273 w 273"/>
              <a:gd name="T39" fmla="*/ 244 h 24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3" h="244">
                <a:moveTo>
                  <a:pt x="0" y="225"/>
                </a:moveTo>
                <a:lnTo>
                  <a:pt x="5" y="199"/>
                </a:lnTo>
                <a:lnTo>
                  <a:pt x="43" y="147"/>
                </a:lnTo>
                <a:lnTo>
                  <a:pt x="22" y="126"/>
                </a:lnTo>
                <a:lnTo>
                  <a:pt x="21" y="64"/>
                </a:lnTo>
                <a:lnTo>
                  <a:pt x="43" y="12"/>
                </a:lnTo>
                <a:lnTo>
                  <a:pt x="273" y="0"/>
                </a:lnTo>
                <a:lnTo>
                  <a:pt x="231" y="37"/>
                </a:lnTo>
                <a:lnTo>
                  <a:pt x="215" y="135"/>
                </a:lnTo>
                <a:lnTo>
                  <a:pt x="122" y="191"/>
                </a:lnTo>
                <a:lnTo>
                  <a:pt x="38" y="244"/>
                </a:lnTo>
                <a:lnTo>
                  <a:pt x="0" y="22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7" name="Freeform 416">
            <a:extLst>
              <a:ext uri="{FF2B5EF4-FFF2-40B4-BE49-F238E27FC236}">
                <a16:creationId xmlns:a16="http://schemas.microsoft.com/office/drawing/2014/main" xmlns="" id="{E061CEF0-0686-40D1-BC0B-3F53EDF902E2}"/>
              </a:ext>
            </a:extLst>
          </p:cNvPr>
          <p:cNvSpPr>
            <a:spLocks/>
          </p:cNvSpPr>
          <p:nvPr/>
        </p:nvSpPr>
        <p:spPr bwMode="auto">
          <a:xfrm>
            <a:off x="4394430" y="3899989"/>
            <a:ext cx="146571" cy="307097"/>
          </a:xfrm>
          <a:custGeom>
            <a:avLst/>
            <a:gdLst>
              <a:gd name="T0" fmla="*/ 0 w 303"/>
              <a:gd name="T1" fmla="*/ 3 h 678"/>
              <a:gd name="T2" fmla="*/ 1 w 303"/>
              <a:gd name="T3" fmla="*/ 1 h 678"/>
              <a:gd name="T4" fmla="*/ 3 w 303"/>
              <a:gd name="T5" fmla="*/ 0 h 678"/>
              <a:gd name="T6" fmla="*/ 3 w 303"/>
              <a:gd name="T7" fmla="*/ 1 h 678"/>
              <a:gd name="T8" fmla="*/ 3 w 303"/>
              <a:gd name="T9" fmla="*/ 3 h 678"/>
              <a:gd name="T10" fmla="*/ 5 w 303"/>
              <a:gd name="T11" fmla="*/ 3 h 678"/>
              <a:gd name="T12" fmla="*/ 6 w 303"/>
              <a:gd name="T13" fmla="*/ 3 h 678"/>
              <a:gd name="T14" fmla="*/ 7 w 303"/>
              <a:gd name="T15" fmla="*/ 5 h 678"/>
              <a:gd name="T16" fmla="*/ 7 w 303"/>
              <a:gd name="T17" fmla="*/ 7 h 678"/>
              <a:gd name="T18" fmla="*/ 5 w 303"/>
              <a:gd name="T19" fmla="*/ 7 h 678"/>
              <a:gd name="T20" fmla="*/ 5 w 303"/>
              <a:gd name="T21" fmla="*/ 7 h 678"/>
              <a:gd name="T22" fmla="*/ 5 w 303"/>
              <a:gd name="T23" fmla="*/ 9 h 678"/>
              <a:gd name="T24" fmla="*/ 3 w 303"/>
              <a:gd name="T25" fmla="*/ 7 h 678"/>
              <a:gd name="T26" fmla="*/ 1 w 303"/>
              <a:gd name="T27" fmla="*/ 11 h 678"/>
              <a:gd name="T28" fmla="*/ 3 w 303"/>
              <a:gd name="T29" fmla="*/ 14 h 678"/>
              <a:gd name="T30" fmla="*/ 4 w 303"/>
              <a:gd name="T31" fmla="*/ 15 h 678"/>
              <a:gd name="T32" fmla="*/ 3 w 303"/>
              <a:gd name="T33" fmla="*/ 16 h 678"/>
              <a:gd name="T34" fmla="*/ 3 w 303"/>
              <a:gd name="T35" fmla="*/ 15 h 678"/>
              <a:gd name="T36" fmla="*/ 3 w 303"/>
              <a:gd name="T37" fmla="*/ 15 h 678"/>
              <a:gd name="T38" fmla="*/ 1 w 303"/>
              <a:gd name="T39" fmla="*/ 13 h 678"/>
              <a:gd name="T40" fmla="*/ 1 w 303"/>
              <a:gd name="T41" fmla="*/ 11 h 678"/>
              <a:gd name="T42" fmla="*/ 2 w 303"/>
              <a:gd name="T43" fmla="*/ 9 h 678"/>
              <a:gd name="T44" fmla="*/ 1 w 303"/>
              <a:gd name="T45" fmla="*/ 6 h 678"/>
              <a:gd name="T46" fmla="*/ 1 w 303"/>
              <a:gd name="T47" fmla="*/ 5 h 678"/>
              <a:gd name="T48" fmla="*/ 0 w 303"/>
              <a:gd name="T49" fmla="*/ 3 h 67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03"/>
              <a:gd name="T76" fmla="*/ 0 h 678"/>
              <a:gd name="T77" fmla="*/ 303 w 303"/>
              <a:gd name="T78" fmla="*/ 678 h 67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03" h="678">
                <a:moveTo>
                  <a:pt x="0" y="109"/>
                </a:moveTo>
                <a:lnTo>
                  <a:pt x="22" y="56"/>
                </a:lnTo>
                <a:lnTo>
                  <a:pt x="105" y="0"/>
                </a:lnTo>
                <a:lnTo>
                  <a:pt x="141" y="53"/>
                </a:lnTo>
                <a:lnTo>
                  <a:pt x="130" y="144"/>
                </a:lnTo>
                <a:lnTo>
                  <a:pt x="228" y="105"/>
                </a:lnTo>
                <a:lnTo>
                  <a:pt x="265" y="144"/>
                </a:lnTo>
                <a:lnTo>
                  <a:pt x="303" y="234"/>
                </a:lnTo>
                <a:lnTo>
                  <a:pt x="293" y="290"/>
                </a:lnTo>
                <a:lnTo>
                  <a:pt x="217" y="287"/>
                </a:lnTo>
                <a:lnTo>
                  <a:pt x="192" y="311"/>
                </a:lnTo>
                <a:lnTo>
                  <a:pt x="204" y="406"/>
                </a:lnTo>
                <a:lnTo>
                  <a:pt x="106" y="324"/>
                </a:lnTo>
                <a:lnTo>
                  <a:pt x="66" y="472"/>
                </a:lnTo>
                <a:lnTo>
                  <a:pt x="113" y="605"/>
                </a:lnTo>
                <a:lnTo>
                  <a:pt x="179" y="652"/>
                </a:lnTo>
                <a:lnTo>
                  <a:pt x="144" y="678"/>
                </a:lnTo>
                <a:lnTo>
                  <a:pt x="135" y="637"/>
                </a:lnTo>
                <a:lnTo>
                  <a:pt x="106" y="637"/>
                </a:lnTo>
                <a:lnTo>
                  <a:pt x="31" y="562"/>
                </a:lnTo>
                <a:lnTo>
                  <a:pt x="43" y="477"/>
                </a:lnTo>
                <a:lnTo>
                  <a:pt x="83" y="397"/>
                </a:lnTo>
                <a:lnTo>
                  <a:pt x="29" y="267"/>
                </a:lnTo>
                <a:lnTo>
                  <a:pt x="45" y="207"/>
                </a:lnTo>
                <a:lnTo>
                  <a:pt x="0" y="10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8" name="Freeform 417">
            <a:extLst>
              <a:ext uri="{FF2B5EF4-FFF2-40B4-BE49-F238E27FC236}">
                <a16:creationId xmlns:a16="http://schemas.microsoft.com/office/drawing/2014/main" xmlns="" id="{33B54943-E00B-433B-94E0-5F0A63DD133C}"/>
              </a:ext>
            </a:extLst>
          </p:cNvPr>
          <p:cNvSpPr>
            <a:spLocks/>
          </p:cNvSpPr>
          <p:nvPr/>
        </p:nvSpPr>
        <p:spPr bwMode="auto">
          <a:xfrm>
            <a:off x="3541960" y="3785424"/>
            <a:ext cx="96029" cy="73194"/>
          </a:xfrm>
          <a:custGeom>
            <a:avLst/>
            <a:gdLst>
              <a:gd name="T0" fmla="*/ 0 w 201"/>
              <a:gd name="T1" fmla="*/ 2 h 159"/>
              <a:gd name="T2" fmla="*/ 0 w 201"/>
              <a:gd name="T3" fmla="*/ 2 h 159"/>
              <a:gd name="T4" fmla="*/ 1 w 201"/>
              <a:gd name="T5" fmla="*/ 2 h 159"/>
              <a:gd name="T6" fmla="*/ 3 w 201"/>
              <a:gd name="T7" fmla="*/ 2 h 159"/>
              <a:gd name="T8" fmla="*/ 4 w 201"/>
              <a:gd name="T9" fmla="*/ 0 h 159"/>
              <a:gd name="T10" fmla="*/ 5 w 201"/>
              <a:gd name="T11" fmla="*/ 1 h 159"/>
              <a:gd name="T12" fmla="*/ 4 w 201"/>
              <a:gd name="T13" fmla="*/ 1 h 159"/>
              <a:gd name="T14" fmla="*/ 4 w 201"/>
              <a:gd name="T15" fmla="*/ 2 h 159"/>
              <a:gd name="T16" fmla="*/ 4 w 201"/>
              <a:gd name="T17" fmla="*/ 4 h 159"/>
              <a:gd name="T18" fmla="*/ 1 w 201"/>
              <a:gd name="T19" fmla="*/ 3 h 159"/>
              <a:gd name="T20" fmla="*/ 0 w 201"/>
              <a:gd name="T21" fmla="*/ 2 h 15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1"/>
              <a:gd name="T34" fmla="*/ 0 h 159"/>
              <a:gd name="T35" fmla="*/ 201 w 201"/>
              <a:gd name="T36" fmla="*/ 159 h 15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1" h="159">
                <a:moveTo>
                  <a:pt x="0" y="74"/>
                </a:moveTo>
                <a:lnTo>
                  <a:pt x="12" y="70"/>
                </a:lnTo>
                <a:lnTo>
                  <a:pt x="27" y="96"/>
                </a:lnTo>
                <a:lnTo>
                  <a:pt x="112" y="94"/>
                </a:lnTo>
                <a:lnTo>
                  <a:pt x="190" y="0"/>
                </a:lnTo>
                <a:lnTo>
                  <a:pt x="201" y="58"/>
                </a:lnTo>
                <a:lnTo>
                  <a:pt x="178" y="59"/>
                </a:lnTo>
                <a:lnTo>
                  <a:pt x="190" y="94"/>
                </a:lnTo>
                <a:lnTo>
                  <a:pt x="159" y="159"/>
                </a:lnTo>
                <a:lnTo>
                  <a:pt x="37" y="145"/>
                </a:lnTo>
                <a:lnTo>
                  <a:pt x="0" y="7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9" name="Freeform 418">
            <a:extLst>
              <a:ext uri="{FF2B5EF4-FFF2-40B4-BE49-F238E27FC236}">
                <a16:creationId xmlns:a16="http://schemas.microsoft.com/office/drawing/2014/main" xmlns="" id="{9E95AE6F-31A7-4D45-8444-BD587A6D17B0}"/>
              </a:ext>
            </a:extLst>
          </p:cNvPr>
          <p:cNvSpPr>
            <a:spLocks/>
          </p:cNvSpPr>
          <p:nvPr/>
        </p:nvSpPr>
        <p:spPr bwMode="auto">
          <a:xfrm>
            <a:off x="2741716" y="3543565"/>
            <a:ext cx="70758" cy="152753"/>
          </a:xfrm>
          <a:custGeom>
            <a:avLst/>
            <a:gdLst>
              <a:gd name="T0" fmla="*/ 0 w 149"/>
              <a:gd name="T1" fmla="*/ 4 h 334"/>
              <a:gd name="T2" fmla="*/ 1 w 149"/>
              <a:gd name="T3" fmla="*/ 3 h 334"/>
              <a:gd name="T4" fmla="*/ 1 w 149"/>
              <a:gd name="T5" fmla="*/ 0 h 334"/>
              <a:gd name="T6" fmla="*/ 3 w 149"/>
              <a:gd name="T7" fmla="*/ 0 h 334"/>
              <a:gd name="T8" fmla="*/ 3 w 149"/>
              <a:gd name="T9" fmla="*/ 1 h 334"/>
              <a:gd name="T10" fmla="*/ 3 w 149"/>
              <a:gd name="T11" fmla="*/ 2 h 334"/>
              <a:gd name="T12" fmla="*/ 2 w 149"/>
              <a:gd name="T13" fmla="*/ 4 h 334"/>
              <a:gd name="T14" fmla="*/ 3 w 149"/>
              <a:gd name="T15" fmla="*/ 5 h 334"/>
              <a:gd name="T16" fmla="*/ 2 w 149"/>
              <a:gd name="T17" fmla="*/ 8 h 334"/>
              <a:gd name="T18" fmla="*/ 1 w 149"/>
              <a:gd name="T19" fmla="*/ 6 h 334"/>
              <a:gd name="T20" fmla="*/ 0 w 149"/>
              <a:gd name="T21" fmla="*/ 4 h 3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9"/>
              <a:gd name="T34" fmla="*/ 0 h 334"/>
              <a:gd name="T35" fmla="*/ 149 w 149"/>
              <a:gd name="T36" fmla="*/ 334 h 3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9" h="334">
                <a:moveTo>
                  <a:pt x="0" y="155"/>
                </a:moveTo>
                <a:lnTo>
                  <a:pt x="35" y="124"/>
                </a:lnTo>
                <a:lnTo>
                  <a:pt x="47" y="4"/>
                </a:lnTo>
                <a:lnTo>
                  <a:pt x="142" y="0"/>
                </a:lnTo>
                <a:lnTo>
                  <a:pt x="119" y="40"/>
                </a:lnTo>
                <a:lnTo>
                  <a:pt x="146" y="93"/>
                </a:lnTo>
                <a:lnTo>
                  <a:pt x="91" y="155"/>
                </a:lnTo>
                <a:lnTo>
                  <a:pt x="149" y="195"/>
                </a:lnTo>
                <a:lnTo>
                  <a:pt x="76" y="334"/>
                </a:lnTo>
                <a:lnTo>
                  <a:pt x="67" y="245"/>
                </a:lnTo>
                <a:lnTo>
                  <a:pt x="0" y="15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0" name="Freeform 419">
            <a:extLst>
              <a:ext uri="{FF2B5EF4-FFF2-40B4-BE49-F238E27FC236}">
                <a16:creationId xmlns:a16="http://schemas.microsoft.com/office/drawing/2014/main" xmlns="" id="{5AAAFAB7-8D68-4848-979E-3C8A224401B8}"/>
              </a:ext>
            </a:extLst>
          </p:cNvPr>
          <p:cNvSpPr>
            <a:spLocks/>
          </p:cNvSpPr>
          <p:nvPr/>
        </p:nvSpPr>
        <p:spPr bwMode="auto">
          <a:xfrm>
            <a:off x="3083715" y="3430591"/>
            <a:ext cx="52226" cy="42962"/>
          </a:xfrm>
          <a:custGeom>
            <a:avLst/>
            <a:gdLst>
              <a:gd name="T0" fmla="*/ 0 w 107"/>
              <a:gd name="T1" fmla="*/ 1 h 93"/>
              <a:gd name="T2" fmla="*/ 0 w 107"/>
              <a:gd name="T3" fmla="*/ 0 h 93"/>
              <a:gd name="T4" fmla="*/ 2 w 107"/>
              <a:gd name="T5" fmla="*/ 0 h 93"/>
              <a:gd name="T6" fmla="*/ 3 w 107"/>
              <a:gd name="T7" fmla="*/ 1 h 93"/>
              <a:gd name="T8" fmla="*/ 1 w 107"/>
              <a:gd name="T9" fmla="*/ 1 h 93"/>
              <a:gd name="T10" fmla="*/ 0 w 107"/>
              <a:gd name="T11" fmla="*/ 2 h 93"/>
              <a:gd name="T12" fmla="*/ 1 w 107"/>
              <a:gd name="T13" fmla="*/ 2 h 93"/>
              <a:gd name="T14" fmla="*/ 0 w 107"/>
              <a:gd name="T15" fmla="*/ 1 h 9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7"/>
              <a:gd name="T25" fmla="*/ 0 h 93"/>
              <a:gd name="T26" fmla="*/ 107 w 107"/>
              <a:gd name="T27" fmla="*/ 93 h 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7" h="93">
                <a:moveTo>
                  <a:pt x="0" y="61"/>
                </a:moveTo>
                <a:lnTo>
                  <a:pt x="14" y="4"/>
                </a:lnTo>
                <a:lnTo>
                  <a:pt x="73" y="0"/>
                </a:lnTo>
                <a:lnTo>
                  <a:pt x="107" y="45"/>
                </a:lnTo>
                <a:lnTo>
                  <a:pt x="59" y="47"/>
                </a:lnTo>
                <a:lnTo>
                  <a:pt x="6" y="93"/>
                </a:lnTo>
                <a:lnTo>
                  <a:pt x="29" y="65"/>
                </a:lnTo>
                <a:lnTo>
                  <a:pt x="0" y="6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1" name="Freeform 420">
            <a:extLst>
              <a:ext uri="{FF2B5EF4-FFF2-40B4-BE49-F238E27FC236}">
                <a16:creationId xmlns:a16="http://schemas.microsoft.com/office/drawing/2014/main" xmlns="" id="{BCA7E25F-6C0B-4D30-BCDE-40E01D92AC04}"/>
              </a:ext>
            </a:extLst>
          </p:cNvPr>
          <p:cNvSpPr>
            <a:spLocks/>
          </p:cNvSpPr>
          <p:nvPr/>
        </p:nvSpPr>
        <p:spPr bwMode="auto">
          <a:xfrm>
            <a:off x="3090454" y="3427409"/>
            <a:ext cx="338629" cy="143206"/>
          </a:xfrm>
          <a:custGeom>
            <a:avLst/>
            <a:gdLst>
              <a:gd name="T0" fmla="*/ 0 w 703"/>
              <a:gd name="T1" fmla="*/ 3 h 317"/>
              <a:gd name="T2" fmla="*/ 1 w 703"/>
              <a:gd name="T3" fmla="*/ 4 h 317"/>
              <a:gd name="T4" fmla="*/ 0 w 703"/>
              <a:gd name="T5" fmla="*/ 5 h 317"/>
              <a:gd name="T6" fmla="*/ 1 w 703"/>
              <a:gd name="T7" fmla="*/ 5 h 317"/>
              <a:gd name="T8" fmla="*/ 1 w 703"/>
              <a:gd name="T9" fmla="*/ 6 h 317"/>
              <a:gd name="T10" fmla="*/ 2 w 703"/>
              <a:gd name="T11" fmla="*/ 6 h 317"/>
              <a:gd name="T12" fmla="*/ 1 w 703"/>
              <a:gd name="T13" fmla="*/ 6 h 317"/>
              <a:gd name="T14" fmla="*/ 2 w 703"/>
              <a:gd name="T15" fmla="*/ 6 h 317"/>
              <a:gd name="T16" fmla="*/ 3 w 703"/>
              <a:gd name="T17" fmla="*/ 7 h 317"/>
              <a:gd name="T18" fmla="*/ 4 w 703"/>
              <a:gd name="T19" fmla="*/ 6 h 317"/>
              <a:gd name="T20" fmla="*/ 6 w 703"/>
              <a:gd name="T21" fmla="*/ 7 h 317"/>
              <a:gd name="T22" fmla="*/ 9 w 703"/>
              <a:gd name="T23" fmla="*/ 6 h 317"/>
              <a:gd name="T24" fmla="*/ 9 w 703"/>
              <a:gd name="T25" fmla="*/ 7 h 317"/>
              <a:gd name="T26" fmla="*/ 9 w 703"/>
              <a:gd name="T27" fmla="*/ 6 h 317"/>
              <a:gd name="T28" fmla="*/ 15 w 703"/>
              <a:gd name="T29" fmla="*/ 6 h 317"/>
              <a:gd name="T30" fmla="*/ 16 w 703"/>
              <a:gd name="T31" fmla="*/ 6 h 317"/>
              <a:gd name="T32" fmla="*/ 16 w 703"/>
              <a:gd name="T33" fmla="*/ 3 h 317"/>
              <a:gd name="T34" fmla="*/ 16 w 703"/>
              <a:gd name="T35" fmla="*/ 3 h 317"/>
              <a:gd name="T36" fmla="*/ 15 w 703"/>
              <a:gd name="T37" fmla="*/ 1 h 317"/>
              <a:gd name="T38" fmla="*/ 13 w 703"/>
              <a:gd name="T39" fmla="*/ 1 h 317"/>
              <a:gd name="T40" fmla="*/ 11 w 703"/>
              <a:gd name="T41" fmla="*/ 1 h 317"/>
              <a:gd name="T42" fmla="*/ 8 w 703"/>
              <a:gd name="T43" fmla="*/ 0 h 317"/>
              <a:gd name="T44" fmla="*/ 6 w 703"/>
              <a:gd name="T45" fmla="*/ 0 h 317"/>
              <a:gd name="T46" fmla="*/ 4 w 703"/>
              <a:gd name="T47" fmla="*/ 1 h 317"/>
              <a:gd name="T48" fmla="*/ 3 w 703"/>
              <a:gd name="T49" fmla="*/ 1 h 317"/>
              <a:gd name="T50" fmla="*/ 3 w 703"/>
              <a:gd name="T51" fmla="*/ 2 h 317"/>
              <a:gd name="T52" fmla="*/ 0 w 703"/>
              <a:gd name="T53" fmla="*/ 3 h 31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703"/>
              <a:gd name="T82" fmla="*/ 0 h 317"/>
              <a:gd name="T83" fmla="*/ 703 w 703"/>
              <a:gd name="T84" fmla="*/ 317 h 31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703" h="317">
                <a:moveTo>
                  <a:pt x="0" y="106"/>
                </a:moveTo>
                <a:lnTo>
                  <a:pt x="27" y="188"/>
                </a:lnTo>
                <a:lnTo>
                  <a:pt x="1" y="196"/>
                </a:lnTo>
                <a:lnTo>
                  <a:pt x="27" y="210"/>
                </a:lnTo>
                <a:lnTo>
                  <a:pt x="39" y="260"/>
                </a:lnTo>
                <a:lnTo>
                  <a:pt x="79" y="254"/>
                </a:lnTo>
                <a:lnTo>
                  <a:pt x="39" y="276"/>
                </a:lnTo>
                <a:lnTo>
                  <a:pt x="84" y="267"/>
                </a:lnTo>
                <a:lnTo>
                  <a:pt x="136" y="300"/>
                </a:lnTo>
                <a:lnTo>
                  <a:pt x="179" y="265"/>
                </a:lnTo>
                <a:lnTo>
                  <a:pt x="246" y="311"/>
                </a:lnTo>
                <a:lnTo>
                  <a:pt x="368" y="265"/>
                </a:lnTo>
                <a:lnTo>
                  <a:pt x="366" y="317"/>
                </a:lnTo>
                <a:lnTo>
                  <a:pt x="388" y="265"/>
                </a:lnTo>
                <a:lnTo>
                  <a:pt x="618" y="253"/>
                </a:lnTo>
                <a:lnTo>
                  <a:pt x="703" y="249"/>
                </a:lnTo>
                <a:lnTo>
                  <a:pt x="675" y="139"/>
                </a:lnTo>
                <a:lnTo>
                  <a:pt x="695" y="115"/>
                </a:lnTo>
                <a:lnTo>
                  <a:pt x="624" y="20"/>
                </a:lnTo>
                <a:lnTo>
                  <a:pt x="577" y="20"/>
                </a:lnTo>
                <a:lnTo>
                  <a:pt x="449" y="60"/>
                </a:lnTo>
                <a:lnTo>
                  <a:pt x="336" y="0"/>
                </a:lnTo>
                <a:lnTo>
                  <a:pt x="267" y="1"/>
                </a:lnTo>
                <a:lnTo>
                  <a:pt x="180" y="56"/>
                </a:lnTo>
                <a:lnTo>
                  <a:pt x="108" y="41"/>
                </a:lnTo>
                <a:lnTo>
                  <a:pt x="132" y="70"/>
                </a:lnTo>
                <a:lnTo>
                  <a:pt x="0" y="10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2" name="Freeform 421">
            <a:extLst>
              <a:ext uri="{FF2B5EF4-FFF2-40B4-BE49-F238E27FC236}">
                <a16:creationId xmlns:a16="http://schemas.microsoft.com/office/drawing/2014/main" xmlns="" id="{DF90FE63-C232-4282-BA1C-6BF440AA43D8}"/>
              </a:ext>
            </a:extLst>
          </p:cNvPr>
          <p:cNvSpPr>
            <a:spLocks/>
          </p:cNvSpPr>
          <p:nvPr/>
        </p:nvSpPr>
        <p:spPr bwMode="auto">
          <a:xfrm>
            <a:off x="2421619" y="3091670"/>
            <a:ext cx="72443" cy="93880"/>
          </a:xfrm>
          <a:custGeom>
            <a:avLst/>
            <a:gdLst>
              <a:gd name="T0" fmla="*/ 0 w 152"/>
              <a:gd name="T1" fmla="*/ 4 h 209"/>
              <a:gd name="T2" fmla="*/ 0 w 152"/>
              <a:gd name="T3" fmla="*/ 4 h 209"/>
              <a:gd name="T4" fmla="*/ 0 w 152"/>
              <a:gd name="T5" fmla="*/ 5 h 209"/>
              <a:gd name="T6" fmla="*/ 3 w 152"/>
              <a:gd name="T7" fmla="*/ 4 h 209"/>
              <a:gd name="T8" fmla="*/ 3 w 152"/>
              <a:gd name="T9" fmla="*/ 1 h 209"/>
              <a:gd name="T10" fmla="*/ 3 w 152"/>
              <a:gd name="T11" fmla="*/ 1 h 209"/>
              <a:gd name="T12" fmla="*/ 2 w 152"/>
              <a:gd name="T13" fmla="*/ 1 h 209"/>
              <a:gd name="T14" fmla="*/ 2 w 152"/>
              <a:gd name="T15" fmla="*/ 1 h 209"/>
              <a:gd name="T16" fmla="*/ 2 w 152"/>
              <a:gd name="T17" fmla="*/ 0 h 209"/>
              <a:gd name="T18" fmla="*/ 2 w 152"/>
              <a:gd name="T19" fmla="*/ 0 h 209"/>
              <a:gd name="T20" fmla="*/ 1 w 152"/>
              <a:gd name="T21" fmla="*/ 1 h 209"/>
              <a:gd name="T22" fmla="*/ 0 w 152"/>
              <a:gd name="T23" fmla="*/ 1 h 209"/>
              <a:gd name="T24" fmla="*/ 1 w 152"/>
              <a:gd name="T25" fmla="*/ 2 h 209"/>
              <a:gd name="T26" fmla="*/ 0 w 152"/>
              <a:gd name="T27" fmla="*/ 3 h 209"/>
              <a:gd name="T28" fmla="*/ 1 w 152"/>
              <a:gd name="T29" fmla="*/ 3 h 209"/>
              <a:gd name="T30" fmla="*/ 0 w 152"/>
              <a:gd name="T31" fmla="*/ 4 h 209"/>
              <a:gd name="T32" fmla="*/ 1 w 152"/>
              <a:gd name="T33" fmla="*/ 3 h 209"/>
              <a:gd name="T34" fmla="*/ 0 w 152"/>
              <a:gd name="T35" fmla="*/ 4 h 2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2"/>
              <a:gd name="T55" fmla="*/ 0 h 209"/>
              <a:gd name="T56" fmla="*/ 152 w 152"/>
              <a:gd name="T57" fmla="*/ 209 h 20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2" h="209">
                <a:moveTo>
                  <a:pt x="0" y="177"/>
                </a:moveTo>
                <a:lnTo>
                  <a:pt x="18" y="193"/>
                </a:lnTo>
                <a:lnTo>
                  <a:pt x="2" y="209"/>
                </a:lnTo>
                <a:lnTo>
                  <a:pt x="142" y="178"/>
                </a:lnTo>
                <a:lnTo>
                  <a:pt x="152" y="67"/>
                </a:lnTo>
                <a:lnTo>
                  <a:pt x="133" y="41"/>
                </a:lnTo>
                <a:lnTo>
                  <a:pt x="93" y="54"/>
                </a:lnTo>
                <a:lnTo>
                  <a:pt x="79" y="37"/>
                </a:lnTo>
                <a:lnTo>
                  <a:pt x="96" y="12"/>
                </a:lnTo>
                <a:lnTo>
                  <a:pt x="79" y="0"/>
                </a:lnTo>
                <a:lnTo>
                  <a:pt x="63" y="52"/>
                </a:lnTo>
                <a:lnTo>
                  <a:pt x="2" y="67"/>
                </a:lnTo>
                <a:lnTo>
                  <a:pt x="22" y="79"/>
                </a:lnTo>
                <a:lnTo>
                  <a:pt x="8" y="109"/>
                </a:lnTo>
                <a:lnTo>
                  <a:pt x="49" y="117"/>
                </a:lnTo>
                <a:lnTo>
                  <a:pt x="13" y="158"/>
                </a:lnTo>
                <a:lnTo>
                  <a:pt x="53" y="148"/>
                </a:lnTo>
                <a:lnTo>
                  <a:pt x="0" y="17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3" name="Freeform 422">
            <a:extLst>
              <a:ext uri="{FF2B5EF4-FFF2-40B4-BE49-F238E27FC236}">
                <a16:creationId xmlns:a16="http://schemas.microsoft.com/office/drawing/2014/main" xmlns="" id="{2B89E48F-A8C4-4191-9812-7A0C20CF788C}"/>
              </a:ext>
            </a:extLst>
          </p:cNvPr>
          <p:cNvSpPr>
            <a:spLocks/>
          </p:cNvSpPr>
          <p:nvPr/>
        </p:nvSpPr>
        <p:spPr bwMode="auto">
          <a:xfrm>
            <a:off x="2460367" y="3085305"/>
            <a:ext cx="45488" cy="36597"/>
          </a:xfrm>
          <a:custGeom>
            <a:avLst/>
            <a:gdLst>
              <a:gd name="T0" fmla="*/ 0 w 97"/>
              <a:gd name="T1" fmla="*/ 1 h 82"/>
              <a:gd name="T2" fmla="*/ 0 w 97"/>
              <a:gd name="T3" fmla="*/ 1 h 82"/>
              <a:gd name="T4" fmla="*/ 1 w 97"/>
              <a:gd name="T5" fmla="*/ 1 h 82"/>
              <a:gd name="T6" fmla="*/ 2 w 97"/>
              <a:gd name="T7" fmla="*/ 2 h 82"/>
              <a:gd name="T8" fmla="*/ 2 w 97"/>
              <a:gd name="T9" fmla="*/ 1 h 82"/>
              <a:gd name="T10" fmla="*/ 2 w 97"/>
              <a:gd name="T11" fmla="*/ 0 h 82"/>
              <a:gd name="T12" fmla="*/ 1 w 97"/>
              <a:gd name="T13" fmla="*/ 0 h 82"/>
              <a:gd name="T14" fmla="*/ 0 w 97"/>
              <a:gd name="T15" fmla="*/ 1 h 82"/>
              <a:gd name="T16" fmla="*/ 0 w 97"/>
              <a:gd name="T17" fmla="*/ 1 h 8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7"/>
              <a:gd name="T28" fmla="*/ 0 h 82"/>
              <a:gd name="T29" fmla="*/ 97 w 97"/>
              <a:gd name="T30" fmla="*/ 82 h 8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7" h="82">
                <a:moveTo>
                  <a:pt x="0" y="52"/>
                </a:moveTo>
                <a:lnTo>
                  <a:pt x="14" y="69"/>
                </a:lnTo>
                <a:lnTo>
                  <a:pt x="54" y="56"/>
                </a:lnTo>
                <a:lnTo>
                  <a:pt x="73" y="82"/>
                </a:lnTo>
                <a:lnTo>
                  <a:pt x="97" y="52"/>
                </a:lnTo>
                <a:lnTo>
                  <a:pt x="74" y="15"/>
                </a:lnTo>
                <a:lnTo>
                  <a:pt x="29" y="0"/>
                </a:lnTo>
                <a:lnTo>
                  <a:pt x="17" y="27"/>
                </a:lnTo>
                <a:lnTo>
                  <a:pt x="0" y="5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4" name="Freeform 423">
            <a:extLst>
              <a:ext uri="{FF2B5EF4-FFF2-40B4-BE49-F238E27FC236}">
                <a16:creationId xmlns:a16="http://schemas.microsoft.com/office/drawing/2014/main" xmlns="" id="{2A794E43-B82A-48BF-9006-028D9E595EE4}"/>
              </a:ext>
            </a:extLst>
          </p:cNvPr>
          <p:cNvSpPr>
            <a:spLocks/>
          </p:cNvSpPr>
          <p:nvPr/>
        </p:nvSpPr>
        <p:spPr bwMode="auto">
          <a:xfrm>
            <a:off x="2480584" y="3002564"/>
            <a:ext cx="13478" cy="14321"/>
          </a:xfrm>
          <a:custGeom>
            <a:avLst/>
            <a:gdLst>
              <a:gd name="T0" fmla="*/ 0 w 26"/>
              <a:gd name="T1" fmla="*/ 1 h 35"/>
              <a:gd name="T2" fmla="*/ 0 w 26"/>
              <a:gd name="T3" fmla="*/ 0 h 35"/>
              <a:gd name="T4" fmla="*/ 1 w 26"/>
              <a:gd name="T5" fmla="*/ 0 h 35"/>
              <a:gd name="T6" fmla="*/ 0 w 26"/>
              <a:gd name="T7" fmla="*/ 1 h 35"/>
              <a:gd name="T8" fmla="*/ 0 60000 65536"/>
              <a:gd name="T9" fmla="*/ 0 60000 65536"/>
              <a:gd name="T10" fmla="*/ 0 60000 65536"/>
              <a:gd name="T11" fmla="*/ 0 60000 65536"/>
              <a:gd name="T12" fmla="*/ 0 w 26"/>
              <a:gd name="T13" fmla="*/ 0 h 35"/>
              <a:gd name="T14" fmla="*/ 26 w 26"/>
              <a:gd name="T15" fmla="*/ 35 h 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" h="35">
                <a:moveTo>
                  <a:pt x="0" y="35"/>
                </a:moveTo>
                <a:lnTo>
                  <a:pt x="0" y="8"/>
                </a:lnTo>
                <a:lnTo>
                  <a:pt x="26" y="0"/>
                </a:lnTo>
                <a:lnTo>
                  <a:pt x="0" y="3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5" name="Freeform 424">
            <a:extLst>
              <a:ext uri="{FF2B5EF4-FFF2-40B4-BE49-F238E27FC236}">
                <a16:creationId xmlns:a16="http://schemas.microsoft.com/office/drawing/2014/main" xmlns="" id="{501636B8-13D8-44E7-9756-5943B9CE41EB}"/>
              </a:ext>
            </a:extLst>
          </p:cNvPr>
          <p:cNvSpPr>
            <a:spLocks/>
          </p:cNvSpPr>
          <p:nvPr/>
        </p:nvSpPr>
        <p:spPr bwMode="auto">
          <a:xfrm>
            <a:off x="2485638" y="3018476"/>
            <a:ext cx="10108" cy="11138"/>
          </a:xfrm>
          <a:custGeom>
            <a:avLst/>
            <a:gdLst>
              <a:gd name="T0" fmla="*/ 0 w 22"/>
              <a:gd name="T1" fmla="*/ 0 h 24"/>
              <a:gd name="T2" fmla="*/ 0 w 22"/>
              <a:gd name="T3" fmla="*/ 0 h 24"/>
              <a:gd name="T4" fmla="*/ 1 w 22"/>
              <a:gd name="T5" fmla="*/ 1 h 24"/>
              <a:gd name="T6" fmla="*/ 0 w 22"/>
              <a:gd name="T7" fmla="*/ 0 h 24"/>
              <a:gd name="T8" fmla="*/ 0 60000 65536"/>
              <a:gd name="T9" fmla="*/ 0 60000 65536"/>
              <a:gd name="T10" fmla="*/ 0 60000 65536"/>
              <a:gd name="T11" fmla="*/ 0 60000 65536"/>
              <a:gd name="T12" fmla="*/ 0 w 22"/>
              <a:gd name="T13" fmla="*/ 0 h 24"/>
              <a:gd name="T14" fmla="*/ 22 w 22"/>
              <a:gd name="T15" fmla="*/ 24 h 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" h="24">
                <a:moveTo>
                  <a:pt x="0" y="18"/>
                </a:moveTo>
                <a:lnTo>
                  <a:pt x="14" y="0"/>
                </a:lnTo>
                <a:lnTo>
                  <a:pt x="22" y="24"/>
                </a:lnTo>
                <a:lnTo>
                  <a:pt x="0" y="1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6" name="Freeform 425">
            <a:extLst>
              <a:ext uri="{FF2B5EF4-FFF2-40B4-BE49-F238E27FC236}">
                <a16:creationId xmlns:a16="http://schemas.microsoft.com/office/drawing/2014/main" xmlns="" id="{E303EBE6-D47E-4CCB-ABB6-9C29241EB958}"/>
              </a:ext>
            </a:extLst>
          </p:cNvPr>
          <p:cNvSpPr>
            <a:spLocks/>
          </p:cNvSpPr>
          <p:nvPr/>
        </p:nvSpPr>
        <p:spPr bwMode="auto">
          <a:xfrm>
            <a:off x="2495746" y="2993017"/>
            <a:ext cx="143201" cy="237086"/>
          </a:xfrm>
          <a:custGeom>
            <a:avLst/>
            <a:gdLst>
              <a:gd name="T0" fmla="*/ 0 w 297"/>
              <a:gd name="T1" fmla="*/ 3 h 521"/>
              <a:gd name="T2" fmla="*/ 0 w 297"/>
              <a:gd name="T3" fmla="*/ 1 h 521"/>
              <a:gd name="T4" fmla="*/ 1 w 297"/>
              <a:gd name="T5" fmla="*/ 0 h 521"/>
              <a:gd name="T6" fmla="*/ 3 w 297"/>
              <a:gd name="T7" fmla="*/ 0 h 521"/>
              <a:gd name="T8" fmla="*/ 2 w 297"/>
              <a:gd name="T9" fmla="*/ 1 h 521"/>
              <a:gd name="T10" fmla="*/ 4 w 297"/>
              <a:gd name="T11" fmla="*/ 2 h 521"/>
              <a:gd name="T12" fmla="*/ 3 w 297"/>
              <a:gd name="T13" fmla="*/ 4 h 521"/>
              <a:gd name="T14" fmla="*/ 4 w 297"/>
              <a:gd name="T15" fmla="*/ 4 h 521"/>
              <a:gd name="T16" fmla="*/ 5 w 297"/>
              <a:gd name="T17" fmla="*/ 7 h 521"/>
              <a:gd name="T18" fmla="*/ 5 w 297"/>
              <a:gd name="T19" fmla="*/ 7 h 521"/>
              <a:gd name="T20" fmla="*/ 6 w 297"/>
              <a:gd name="T21" fmla="*/ 8 h 521"/>
              <a:gd name="T22" fmla="*/ 5 w 297"/>
              <a:gd name="T23" fmla="*/ 8 h 521"/>
              <a:gd name="T24" fmla="*/ 7 w 297"/>
              <a:gd name="T25" fmla="*/ 9 h 521"/>
              <a:gd name="T26" fmla="*/ 6 w 297"/>
              <a:gd name="T27" fmla="*/ 10 h 521"/>
              <a:gd name="T28" fmla="*/ 7 w 297"/>
              <a:gd name="T29" fmla="*/ 11 h 521"/>
              <a:gd name="T30" fmla="*/ 0 w 297"/>
              <a:gd name="T31" fmla="*/ 12 h 521"/>
              <a:gd name="T32" fmla="*/ 3 w 297"/>
              <a:gd name="T33" fmla="*/ 10 h 521"/>
              <a:gd name="T34" fmla="*/ 2 w 297"/>
              <a:gd name="T35" fmla="*/ 10 h 521"/>
              <a:gd name="T36" fmla="*/ 1 w 297"/>
              <a:gd name="T37" fmla="*/ 9 h 521"/>
              <a:gd name="T38" fmla="*/ 2 w 297"/>
              <a:gd name="T39" fmla="*/ 9 h 521"/>
              <a:gd name="T40" fmla="*/ 1 w 297"/>
              <a:gd name="T41" fmla="*/ 8 h 521"/>
              <a:gd name="T42" fmla="*/ 3 w 297"/>
              <a:gd name="T43" fmla="*/ 7 h 521"/>
              <a:gd name="T44" fmla="*/ 3 w 297"/>
              <a:gd name="T45" fmla="*/ 6 h 521"/>
              <a:gd name="T46" fmla="*/ 2 w 297"/>
              <a:gd name="T47" fmla="*/ 6 h 521"/>
              <a:gd name="T48" fmla="*/ 3 w 297"/>
              <a:gd name="T49" fmla="*/ 5 h 521"/>
              <a:gd name="T50" fmla="*/ 1 w 297"/>
              <a:gd name="T51" fmla="*/ 6 h 521"/>
              <a:gd name="T52" fmla="*/ 1 w 297"/>
              <a:gd name="T53" fmla="*/ 4 h 521"/>
              <a:gd name="T54" fmla="*/ 0 w 297"/>
              <a:gd name="T55" fmla="*/ 5 h 521"/>
              <a:gd name="T56" fmla="*/ 1 w 297"/>
              <a:gd name="T57" fmla="*/ 3 h 521"/>
              <a:gd name="T58" fmla="*/ 0 w 297"/>
              <a:gd name="T59" fmla="*/ 3 h 52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97"/>
              <a:gd name="T91" fmla="*/ 0 h 521"/>
              <a:gd name="T92" fmla="*/ 297 w 297"/>
              <a:gd name="T93" fmla="*/ 521 h 52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97" h="521">
                <a:moveTo>
                  <a:pt x="0" y="122"/>
                </a:moveTo>
                <a:lnTo>
                  <a:pt x="11" y="50"/>
                </a:lnTo>
                <a:lnTo>
                  <a:pt x="49" y="0"/>
                </a:lnTo>
                <a:lnTo>
                  <a:pt x="113" y="0"/>
                </a:lnTo>
                <a:lnTo>
                  <a:pt x="73" y="62"/>
                </a:lnTo>
                <a:lnTo>
                  <a:pt x="161" y="74"/>
                </a:lnTo>
                <a:lnTo>
                  <a:pt x="106" y="161"/>
                </a:lnTo>
                <a:lnTo>
                  <a:pt x="175" y="189"/>
                </a:lnTo>
                <a:lnTo>
                  <a:pt x="239" y="296"/>
                </a:lnTo>
                <a:lnTo>
                  <a:pt x="220" y="304"/>
                </a:lnTo>
                <a:lnTo>
                  <a:pt x="248" y="330"/>
                </a:lnTo>
                <a:lnTo>
                  <a:pt x="231" y="359"/>
                </a:lnTo>
                <a:lnTo>
                  <a:pt x="297" y="364"/>
                </a:lnTo>
                <a:lnTo>
                  <a:pt x="258" y="433"/>
                </a:lnTo>
                <a:lnTo>
                  <a:pt x="285" y="455"/>
                </a:lnTo>
                <a:lnTo>
                  <a:pt x="18" y="521"/>
                </a:lnTo>
                <a:lnTo>
                  <a:pt x="139" y="423"/>
                </a:lnTo>
                <a:lnTo>
                  <a:pt x="102" y="438"/>
                </a:lnTo>
                <a:lnTo>
                  <a:pt x="34" y="410"/>
                </a:lnTo>
                <a:lnTo>
                  <a:pt x="85" y="375"/>
                </a:lnTo>
                <a:lnTo>
                  <a:pt x="55" y="359"/>
                </a:lnTo>
                <a:lnTo>
                  <a:pt x="123" y="319"/>
                </a:lnTo>
                <a:lnTo>
                  <a:pt x="133" y="271"/>
                </a:lnTo>
                <a:lnTo>
                  <a:pt x="95" y="256"/>
                </a:lnTo>
                <a:lnTo>
                  <a:pt x="113" y="229"/>
                </a:lnTo>
                <a:lnTo>
                  <a:pt x="46" y="242"/>
                </a:lnTo>
                <a:lnTo>
                  <a:pt x="49" y="169"/>
                </a:lnTo>
                <a:lnTo>
                  <a:pt x="11" y="202"/>
                </a:lnTo>
                <a:lnTo>
                  <a:pt x="31" y="126"/>
                </a:lnTo>
                <a:lnTo>
                  <a:pt x="0" y="12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7" name="Freeform 426">
            <a:extLst>
              <a:ext uri="{FF2B5EF4-FFF2-40B4-BE49-F238E27FC236}">
                <a16:creationId xmlns:a16="http://schemas.microsoft.com/office/drawing/2014/main" xmlns="" id="{C59C9313-5430-4896-83A6-9ACB9E09445A}"/>
              </a:ext>
            </a:extLst>
          </p:cNvPr>
          <p:cNvSpPr>
            <a:spLocks/>
          </p:cNvSpPr>
          <p:nvPr/>
        </p:nvSpPr>
        <p:spPr bwMode="auto">
          <a:xfrm>
            <a:off x="6053882" y="2838673"/>
            <a:ext cx="55596" cy="19094"/>
          </a:xfrm>
          <a:custGeom>
            <a:avLst/>
            <a:gdLst>
              <a:gd name="T0" fmla="*/ 0 w 116"/>
              <a:gd name="T1" fmla="*/ 0 h 42"/>
              <a:gd name="T2" fmla="*/ 2 w 116"/>
              <a:gd name="T3" fmla="*/ 0 h 42"/>
              <a:gd name="T4" fmla="*/ 3 w 116"/>
              <a:gd name="T5" fmla="*/ 1 h 42"/>
              <a:gd name="T6" fmla="*/ 2 w 116"/>
              <a:gd name="T7" fmla="*/ 1 h 42"/>
              <a:gd name="T8" fmla="*/ 0 w 116"/>
              <a:gd name="T9" fmla="*/ 0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6"/>
              <a:gd name="T16" fmla="*/ 0 h 42"/>
              <a:gd name="T17" fmla="*/ 116 w 116"/>
              <a:gd name="T18" fmla="*/ 42 h 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6" h="42">
                <a:moveTo>
                  <a:pt x="0" y="14"/>
                </a:moveTo>
                <a:lnTo>
                  <a:pt x="71" y="0"/>
                </a:lnTo>
                <a:lnTo>
                  <a:pt x="116" y="21"/>
                </a:lnTo>
                <a:lnTo>
                  <a:pt x="92" y="42"/>
                </a:lnTo>
                <a:lnTo>
                  <a:pt x="0" y="14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8" name="Freeform 427">
            <a:extLst>
              <a:ext uri="{FF2B5EF4-FFF2-40B4-BE49-F238E27FC236}">
                <a16:creationId xmlns:a16="http://schemas.microsoft.com/office/drawing/2014/main" xmlns="" id="{5A7AF68A-8C77-40D4-8B80-742CDDBB1269}"/>
              </a:ext>
            </a:extLst>
          </p:cNvPr>
          <p:cNvSpPr>
            <a:spLocks/>
          </p:cNvSpPr>
          <p:nvPr/>
        </p:nvSpPr>
        <p:spPr bwMode="auto">
          <a:xfrm>
            <a:off x="4480351" y="3849071"/>
            <a:ext cx="129724" cy="299141"/>
          </a:xfrm>
          <a:custGeom>
            <a:avLst/>
            <a:gdLst>
              <a:gd name="T0" fmla="*/ 0 w 268"/>
              <a:gd name="T1" fmla="*/ 1 h 659"/>
              <a:gd name="T2" fmla="*/ 1 w 268"/>
              <a:gd name="T3" fmla="*/ 2 h 659"/>
              <a:gd name="T4" fmla="*/ 2 w 268"/>
              <a:gd name="T5" fmla="*/ 3 h 659"/>
              <a:gd name="T6" fmla="*/ 1 w 268"/>
              <a:gd name="T7" fmla="*/ 4 h 659"/>
              <a:gd name="T8" fmla="*/ 4 w 268"/>
              <a:gd name="T9" fmla="*/ 6 h 659"/>
              <a:gd name="T10" fmla="*/ 5 w 268"/>
              <a:gd name="T11" fmla="*/ 9 h 659"/>
              <a:gd name="T12" fmla="*/ 5 w 268"/>
              <a:gd name="T13" fmla="*/ 11 h 659"/>
              <a:gd name="T14" fmla="*/ 2 w 268"/>
              <a:gd name="T15" fmla="*/ 13 h 659"/>
              <a:gd name="T16" fmla="*/ 3 w 268"/>
              <a:gd name="T17" fmla="*/ 15 h 659"/>
              <a:gd name="T18" fmla="*/ 3 w 268"/>
              <a:gd name="T19" fmla="*/ 14 h 659"/>
              <a:gd name="T20" fmla="*/ 4 w 268"/>
              <a:gd name="T21" fmla="*/ 14 h 659"/>
              <a:gd name="T22" fmla="*/ 4 w 268"/>
              <a:gd name="T23" fmla="*/ 13 h 659"/>
              <a:gd name="T24" fmla="*/ 6 w 268"/>
              <a:gd name="T25" fmla="*/ 12 h 659"/>
              <a:gd name="T26" fmla="*/ 6 w 268"/>
              <a:gd name="T27" fmla="*/ 8 h 659"/>
              <a:gd name="T28" fmla="*/ 3 w 268"/>
              <a:gd name="T29" fmla="*/ 5 h 659"/>
              <a:gd name="T30" fmla="*/ 3 w 268"/>
              <a:gd name="T31" fmla="*/ 3 h 659"/>
              <a:gd name="T32" fmla="*/ 5 w 268"/>
              <a:gd name="T33" fmla="*/ 2 h 659"/>
              <a:gd name="T34" fmla="*/ 3 w 268"/>
              <a:gd name="T35" fmla="*/ 0 h 659"/>
              <a:gd name="T36" fmla="*/ 0 w 268"/>
              <a:gd name="T37" fmla="*/ 1 h 65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68"/>
              <a:gd name="T58" fmla="*/ 0 h 659"/>
              <a:gd name="T59" fmla="*/ 268 w 268"/>
              <a:gd name="T60" fmla="*/ 659 h 65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68" h="659">
                <a:moveTo>
                  <a:pt x="0" y="34"/>
                </a:moveTo>
                <a:lnTo>
                  <a:pt x="39" y="101"/>
                </a:lnTo>
                <a:lnTo>
                  <a:pt x="92" y="128"/>
                </a:lnTo>
                <a:lnTo>
                  <a:pt x="65" y="181"/>
                </a:lnTo>
                <a:lnTo>
                  <a:pt x="158" y="268"/>
                </a:lnTo>
                <a:lnTo>
                  <a:pt x="201" y="387"/>
                </a:lnTo>
                <a:lnTo>
                  <a:pt x="204" y="489"/>
                </a:lnTo>
                <a:lnTo>
                  <a:pt x="87" y="577"/>
                </a:lnTo>
                <a:lnTo>
                  <a:pt x="110" y="659"/>
                </a:lnTo>
                <a:lnTo>
                  <a:pt x="143" y="602"/>
                </a:lnTo>
                <a:lnTo>
                  <a:pt x="165" y="615"/>
                </a:lnTo>
                <a:lnTo>
                  <a:pt x="175" y="580"/>
                </a:lnTo>
                <a:lnTo>
                  <a:pt x="268" y="519"/>
                </a:lnTo>
                <a:lnTo>
                  <a:pt x="254" y="354"/>
                </a:lnTo>
                <a:lnTo>
                  <a:pt x="129" y="201"/>
                </a:lnTo>
                <a:lnTo>
                  <a:pt x="142" y="151"/>
                </a:lnTo>
                <a:lnTo>
                  <a:pt x="217" y="76"/>
                </a:lnTo>
                <a:lnTo>
                  <a:pt x="115" y="0"/>
                </a:lnTo>
                <a:lnTo>
                  <a:pt x="0" y="34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9" name="Freeform 428">
            <a:extLst>
              <a:ext uri="{FF2B5EF4-FFF2-40B4-BE49-F238E27FC236}">
                <a16:creationId xmlns:a16="http://schemas.microsoft.com/office/drawing/2014/main" xmlns="" id="{1E194BB5-519F-48F3-98A7-D0832C1CD450}"/>
              </a:ext>
            </a:extLst>
          </p:cNvPr>
          <p:cNvSpPr>
            <a:spLocks/>
          </p:cNvSpPr>
          <p:nvPr/>
        </p:nvSpPr>
        <p:spPr bwMode="auto">
          <a:xfrm>
            <a:off x="3402128" y="3934995"/>
            <a:ext cx="176896" cy="132068"/>
          </a:xfrm>
          <a:custGeom>
            <a:avLst/>
            <a:gdLst>
              <a:gd name="T0" fmla="*/ 0 w 369"/>
              <a:gd name="T1" fmla="*/ 7 h 289"/>
              <a:gd name="T2" fmla="*/ 2 w 369"/>
              <a:gd name="T3" fmla="*/ 5 h 289"/>
              <a:gd name="T4" fmla="*/ 2 w 369"/>
              <a:gd name="T5" fmla="*/ 5 h 289"/>
              <a:gd name="T6" fmla="*/ 3 w 369"/>
              <a:gd name="T7" fmla="*/ 4 h 289"/>
              <a:gd name="T8" fmla="*/ 5 w 369"/>
              <a:gd name="T9" fmla="*/ 1 h 289"/>
              <a:gd name="T10" fmla="*/ 8 w 369"/>
              <a:gd name="T11" fmla="*/ 0 h 289"/>
              <a:gd name="T12" fmla="*/ 9 w 369"/>
              <a:gd name="T13" fmla="*/ 3 h 289"/>
              <a:gd name="T14" fmla="*/ 8 w 369"/>
              <a:gd name="T15" fmla="*/ 4 h 289"/>
              <a:gd name="T16" fmla="*/ 5 w 369"/>
              <a:gd name="T17" fmla="*/ 5 h 289"/>
              <a:gd name="T18" fmla="*/ 0 w 369"/>
              <a:gd name="T19" fmla="*/ 7 h 2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9"/>
              <a:gd name="T31" fmla="*/ 0 h 289"/>
              <a:gd name="T32" fmla="*/ 369 w 369"/>
              <a:gd name="T33" fmla="*/ 289 h 2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9" h="289">
                <a:moveTo>
                  <a:pt x="0" y="289"/>
                </a:moveTo>
                <a:lnTo>
                  <a:pt x="96" y="225"/>
                </a:lnTo>
                <a:lnTo>
                  <a:pt x="79" y="194"/>
                </a:lnTo>
                <a:lnTo>
                  <a:pt x="108" y="157"/>
                </a:lnTo>
                <a:lnTo>
                  <a:pt x="207" y="33"/>
                </a:lnTo>
                <a:lnTo>
                  <a:pt x="329" y="0"/>
                </a:lnTo>
                <a:lnTo>
                  <a:pt x="369" y="113"/>
                </a:lnTo>
                <a:lnTo>
                  <a:pt x="336" y="157"/>
                </a:lnTo>
                <a:lnTo>
                  <a:pt x="197" y="232"/>
                </a:lnTo>
                <a:lnTo>
                  <a:pt x="0" y="28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0" name="Freeform 429">
            <a:extLst>
              <a:ext uri="{FF2B5EF4-FFF2-40B4-BE49-F238E27FC236}">
                <a16:creationId xmlns:a16="http://schemas.microsoft.com/office/drawing/2014/main" xmlns="" id="{1C6BC492-559C-4C54-A3E1-807F658C0E67}"/>
              </a:ext>
            </a:extLst>
          </p:cNvPr>
          <p:cNvSpPr>
            <a:spLocks/>
          </p:cNvSpPr>
          <p:nvPr/>
        </p:nvSpPr>
        <p:spPr bwMode="auto">
          <a:xfrm>
            <a:off x="3388650" y="3970000"/>
            <a:ext cx="65704" cy="97062"/>
          </a:xfrm>
          <a:custGeom>
            <a:avLst/>
            <a:gdLst>
              <a:gd name="T0" fmla="*/ 0 w 137"/>
              <a:gd name="T1" fmla="*/ 1 h 211"/>
              <a:gd name="T2" fmla="*/ 1 w 137"/>
              <a:gd name="T3" fmla="*/ 5 h 211"/>
              <a:gd name="T4" fmla="*/ 3 w 137"/>
              <a:gd name="T5" fmla="*/ 3 h 211"/>
              <a:gd name="T6" fmla="*/ 3 w 137"/>
              <a:gd name="T7" fmla="*/ 3 h 211"/>
              <a:gd name="T8" fmla="*/ 3 w 137"/>
              <a:gd name="T9" fmla="*/ 2 h 211"/>
              <a:gd name="T10" fmla="*/ 3 w 137"/>
              <a:gd name="T11" fmla="*/ 1 h 211"/>
              <a:gd name="T12" fmla="*/ 1 w 137"/>
              <a:gd name="T13" fmla="*/ 0 h 211"/>
              <a:gd name="T14" fmla="*/ 0 w 137"/>
              <a:gd name="T15" fmla="*/ 1 h 2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7"/>
              <a:gd name="T25" fmla="*/ 0 h 211"/>
              <a:gd name="T26" fmla="*/ 137 w 137"/>
              <a:gd name="T27" fmla="*/ 211 h 2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7" h="211">
                <a:moveTo>
                  <a:pt x="0" y="42"/>
                </a:moveTo>
                <a:lnTo>
                  <a:pt x="29" y="211"/>
                </a:lnTo>
                <a:lnTo>
                  <a:pt x="125" y="147"/>
                </a:lnTo>
                <a:lnTo>
                  <a:pt x="108" y="116"/>
                </a:lnTo>
                <a:lnTo>
                  <a:pt x="137" y="79"/>
                </a:lnTo>
                <a:lnTo>
                  <a:pt x="137" y="32"/>
                </a:lnTo>
                <a:lnTo>
                  <a:pt x="67" y="0"/>
                </a:lnTo>
                <a:lnTo>
                  <a:pt x="0" y="4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1" name="Freeform 430">
            <a:extLst>
              <a:ext uri="{FF2B5EF4-FFF2-40B4-BE49-F238E27FC236}">
                <a16:creationId xmlns:a16="http://schemas.microsoft.com/office/drawing/2014/main" xmlns="" id="{0328B6AF-2430-41D8-801B-F13D2B860012}"/>
              </a:ext>
            </a:extLst>
          </p:cNvPr>
          <p:cNvSpPr>
            <a:spLocks/>
          </p:cNvSpPr>
          <p:nvPr/>
        </p:nvSpPr>
        <p:spPr bwMode="auto">
          <a:xfrm>
            <a:off x="2857962" y="3308070"/>
            <a:ext cx="171842" cy="146388"/>
          </a:xfrm>
          <a:custGeom>
            <a:avLst/>
            <a:gdLst>
              <a:gd name="T0" fmla="*/ 0 w 356"/>
              <a:gd name="T1" fmla="*/ 2 h 323"/>
              <a:gd name="T2" fmla="*/ 0 w 356"/>
              <a:gd name="T3" fmla="*/ 1 h 323"/>
              <a:gd name="T4" fmla="*/ 2 w 356"/>
              <a:gd name="T5" fmla="*/ 0 h 323"/>
              <a:gd name="T6" fmla="*/ 4 w 356"/>
              <a:gd name="T7" fmla="*/ 1 h 323"/>
              <a:gd name="T8" fmla="*/ 6 w 356"/>
              <a:gd name="T9" fmla="*/ 1 h 323"/>
              <a:gd name="T10" fmla="*/ 8 w 356"/>
              <a:gd name="T11" fmla="*/ 3 h 323"/>
              <a:gd name="T12" fmla="*/ 8 w 356"/>
              <a:gd name="T13" fmla="*/ 6 h 323"/>
              <a:gd name="T14" fmla="*/ 8 w 356"/>
              <a:gd name="T15" fmla="*/ 7 h 323"/>
              <a:gd name="T16" fmla="*/ 7 w 356"/>
              <a:gd name="T17" fmla="*/ 7 h 323"/>
              <a:gd name="T18" fmla="*/ 6 w 356"/>
              <a:gd name="T19" fmla="*/ 5 h 323"/>
              <a:gd name="T20" fmla="*/ 5 w 356"/>
              <a:gd name="T21" fmla="*/ 6 h 323"/>
              <a:gd name="T22" fmla="*/ 2 w 356"/>
              <a:gd name="T23" fmla="*/ 4 h 323"/>
              <a:gd name="T24" fmla="*/ 1 w 356"/>
              <a:gd name="T25" fmla="*/ 2 h 323"/>
              <a:gd name="T26" fmla="*/ 0 w 356"/>
              <a:gd name="T27" fmla="*/ 3 h 323"/>
              <a:gd name="T28" fmla="*/ 0 w 356"/>
              <a:gd name="T29" fmla="*/ 2 h 32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56"/>
              <a:gd name="T46" fmla="*/ 0 h 323"/>
              <a:gd name="T47" fmla="*/ 356 w 356"/>
              <a:gd name="T48" fmla="*/ 323 h 32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56" h="323">
                <a:moveTo>
                  <a:pt x="0" y="76"/>
                </a:moveTo>
                <a:lnTo>
                  <a:pt x="0" y="23"/>
                </a:lnTo>
                <a:lnTo>
                  <a:pt x="91" y="0"/>
                </a:lnTo>
                <a:lnTo>
                  <a:pt x="164" y="64"/>
                </a:lnTo>
                <a:lnTo>
                  <a:pt x="245" y="46"/>
                </a:lnTo>
                <a:lnTo>
                  <a:pt x="345" y="146"/>
                </a:lnTo>
                <a:lnTo>
                  <a:pt x="332" y="253"/>
                </a:lnTo>
                <a:lnTo>
                  <a:pt x="356" y="299"/>
                </a:lnTo>
                <a:lnTo>
                  <a:pt x="281" y="323"/>
                </a:lnTo>
                <a:lnTo>
                  <a:pt x="243" y="235"/>
                </a:lnTo>
                <a:lnTo>
                  <a:pt x="211" y="272"/>
                </a:lnTo>
                <a:lnTo>
                  <a:pt x="91" y="183"/>
                </a:lnTo>
                <a:lnTo>
                  <a:pt x="33" y="89"/>
                </a:lnTo>
                <a:lnTo>
                  <a:pt x="2" y="110"/>
                </a:lnTo>
                <a:lnTo>
                  <a:pt x="0" y="7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2" name="Freeform 431">
            <a:extLst>
              <a:ext uri="{FF2B5EF4-FFF2-40B4-BE49-F238E27FC236}">
                <a16:creationId xmlns:a16="http://schemas.microsoft.com/office/drawing/2014/main" xmlns="" id="{9D174E7D-68FC-49E4-A00F-8240EF38BFD2}"/>
              </a:ext>
            </a:extLst>
          </p:cNvPr>
          <p:cNvSpPr>
            <a:spLocks/>
          </p:cNvSpPr>
          <p:nvPr/>
        </p:nvSpPr>
        <p:spPr bwMode="auto">
          <a:xfrm>
            <a:off x="2817529" y="4434624"/>
            <a:ext cx="234177" cy="249815"/>
          </a:xfrm>
          <a:custGeom>
            <a:avLst/>
            <a:gdLst>
              <a:gd name="T0" fmla="*/ 0 w 485"/>
              <a:gd name="T1" fmla="*/ 12 h 550"/>
              <a:gd name="T2" fmla="*/ 1 w 485"/>
              <a:gd name="T3" fmla="*/ 12 h 550"/>
              <a:gd name="T4" fmla="*/ 9 w 485"/>
              <a:gd name="T5" fmla="*/ 13 h 550"/>
              <a:gd name="T6" fmla="*/ 11 w 485"/>
              <a:gd name="T7" fmla="*/ 12 h 550"/>
              <a:gd name="T8" fmla="*/ 9 w 485"/>
              <a:gd name="T9" fmla="*/ 11 h 550"/>
              <a:gd name="T10" fmla="*/ 9 w 485"/>
              <a:gd name="T11" fmla="*/ 7 h 550"/>
              <a:gd name="T12" fmla="*/ 11 w 485"/>
              <a:gd name="T13" fmla="*/ 7 h 550"/>
              <a:gd name="T14" fmla="*/ 11 w 485"/>
              <a:gd name="T15" fmla="*/ 5 h 550"/>
              <a:gd name="T16" fmla="*/ 9 w 485"/>
              <a:gd name="T17" fmla="*/ 5 h 550"/>
              <a:gd name="T18" fmla="*/ 9 w 485"/>
              <a:gd name="T19" fmla="*/ 2 h 550"/>
              <a:gd name="T20" fmla="*/ 8 w 485"/>
              <a:gd name="T21" fmla="*/ 1 h 550"/>
              <a:gd name="T22" fmla="*/ 7 w 485"/>
              <a:gd name="T23" fmla="*/ 1 h 550"/>
              <a:gd name="T24" fmla="*/ 7 w 485"/>
              <a:gd name="T25" fmla="*/ 2 h 550"/>
              <a:gd name="T26" fmla="*/ 5 w 485"/>
              <a:gd name="T27" fmla="*/ 2 h 550"/>
              <a:gd name="T28" fmla="*/ 4 w 485"/>
              <a:gd name="T29" fmla="*/ 0 h 550"/>
              <a:gd name="T30" fmla="*/ 1 w 485"/>
              <a:gd name="T31" fmla="*/ 1 h 550"/>
              <a:gd name="T32" fmla="*/ 2 w 485"/>
              <a:gd name="T33" fmla="*/ 5 h 550"/>
              <a:gd name="T34" fmla="*/ 0 w 485"/>
              <a:gd name="T35" fmla="*/ 12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85"/>
              <a:gd name="T55" fmla="*/ 0 h 550"/>
              <a:gd name="T56" fmla="*/ 485 w 485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85" h="550">
                <a:moveTo>
                  <a:pt x="0" y="515"/>
                </a:moveTo>
                <a:lnTo>
                  <a:pt x="63" y="496"/>
                </a:lnTo>
                <a:lnTo>
                  <a:pt x="376" y="550"/>
                </a:lnTo>
                <a:lnTo>
                  <a:pt x="446" y="524"/>
                </a:lnTo>
                <a:lnTo>
                  <a:pt x="399" y="484"/>
                </a:lnTo>
                <a:lnTo>
                  <a:pt x="399" y="317"/>
                </a:lnTo>
                <a:lnTo>
                  <a:pt x="485" y="317"/>
                </a:lnTo>
                <a:lnTo>
                  <a:pt x="480" y="227"/>
                </a:lnTo>
                <a:lnTo>
                  <a:pt x="399" y="236"/>
                </a:lnTo>
                <a:lnTo>
                  <a:pt x="391" y="77"/>
                </a:lnTo>
                <a:lnTo>
                  <a:pt x="356" y="48"/>
                </a:lnTo>
                <a:lnTo>
                  <a:pt x="305" y="52"/>
                </a:lnTo>
                <a:lnTo>
                  <a:pt x="294" y="96"/>
                </a:lnTo>
                <a:lnTo>
                  <a:pt x="239" y="102"/>
                </a:lnTo>
                <a:lnTo>
                  <a:pt x="179" y="0"/>
                </a:lnTo>
                <a:lnTo>
                  <a:pt x="34" y="23"/>
                </a:lnTo>
                <a:lnTo>
                  <a:pt x="86" y="231"/>
                </a:lnTo>
                <a:lnTo>
                  <a:pt x="0" y="51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3" name="Freeform 432">
            <a:extLst>
              <a:ext uri="{FF2B5EF4-FFF2-40B4-BE49-F238E27FC236}">
                <a16:creationId xmlns:a16="http://schemas.microsoft.com/office/drawing/2014/main" xmlns="" id="{BD4104B1-3B22-4004-9C3B-A5B32E855A0D}"/>
              </a:ext>
            </a:extLst>
          </p:cNvPr>
          <p:cNvSpPr>
            <a:spLocks/>
          </p:cNvSpPr>
          <p:nvPr/>
        </p:nvSpPr>
        <p:spPr bwMode="auto">
          <a:xfrm>
            <a:off x="2824267" y="4413939"/>
            <a:ext cx="18532" cy="20685"/>
          </a:xfrm>
          <a:custGeom>
            <a:avLst/>
            <a:gdLst>
              <a:gd name="T0" fmla="*/ 0 w 40"/>
              <a:gd name="T1" fmla="*/ 0 h 48"/>
              <a:gd name="T2" fmla="*/ 0 w 40"/>
              <a:gd name="T3" fmla="*/ 1 h 48"/>
              <a:gd name="T4" fmla="*/ 1 w 40"/>
              <a:gd name="T5" fmla="*/ 0 h 48"/>
              <a:gd name="T6" fmla="*/ 0 w 40"/>
              <a:gd name="T7" fmla="*/ 0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0"/>
              <a:gd name="T13" fmla="*/ 0 h 48"/>
              <a:gd name="T14" fmla="*/ 40 w 40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" h="48">
                <a:moveTo>
                  <a:pt x="0" y="16"/>
                </a:moveTo>
                <a:lnTo>
                  <a:pt x="18" y="48"/>
                </a:lnTo>
                <a:lnTo>
                  <a:pt x="40" y="0"/>
                </a:lnTo>
                <a:lnTo>
                  <a:pt x="0" y="1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4" name="Freeform 433">
            <a:extLst>
              <a:ext uri="{FF2B5EF4-FFF2-40B4-BE49-F238E27FC236}">
                <a16:creationId xmlns:a16="http://schemas.microsoft.com/office/drawing/2014/main" xmlns="" id="{6376B516-7AA2-4D1F-9317-8B60629FE3A0}"/>
              </a:ext>
            </a:extLst>
          </p:cNvPr>
          <p:cNvSpPr>
            <a:spLocks/>
          </p:cNvSpPr>
          <p:nvPr/>
        </p:nvSpPr>
        <p:spPr bwMode="auto">
          <a:xfrm>
            <a:off x="2970838" y="4678075"/>
            <a:ext cx="171842" cy="186168"/>
          </a:xfrm>
          <a:custGeom>
            <a:avLst/>
            <a:gdLst>
              <a:gd name="T0" fmla="*/ 0 w 358"/>
              <a:gd name="T1" fmla="*/ 7 h 410"/>
              <a:gd name="T2" fmla="*/ 0 w 358"/>
              <a:gd name="T3" fmla="*/ 5 h 410"/>
              <a:gd name="T4" fmla="*/ 1 w 358"/>
              <a:gd name="T5" fmla="*/ 4 h 410"/>
              <a:gd name="T6" fmla="*/ 1 w 358"/>
              <a:gd name="T7" fmla="*/ 1 h 410"/>
              <a:gd name="T8" fmla="*/ 3 w 358"/>
              <a:gd name="T9" fmla="*/ 0 h 410"/>
              <a:gd name="T10" fmla="*/ 3 w 358"/>
              <a:gd name="T11" fmla="*/ 1 h 410"/>
              <a:gd name="T12" fmla="*/ 5 w 358"/>
              <a:gd name="T13" fmla="*/ 0 h 410"/>
              <a:gd name="T14" fmla="*/ 7 w 358"/>
              <a:gd name="T15" fmla="*/ 4 h 410"/>
              <a:gd name="T16" fmla="*/ 8 w 358"/>
              <a:gd name="T17" fmla="*/ 5 h 410"/>
              <a:gd name="T18" fmla="*/ 5 w 358"/>
              <a:gd name="T19" fmla="*/ 8 h 410"/>
              <a:gd name="T20" fmla="*/ 3 w 358"/>
              <a:gd name="T21" fmla="*/ 8 h 410"/>
              <a:gd name="T22" fmla="*/ 2 w 358"/>
              <a:gd name="T23" fmla="*/ 9 h 410"/>
              <a:gd name="T24" fmla="*/ 1 w 358"/>
              <a:gd name="T25" fmla="*/ 9 h 410"/>
              <a:gd name="T26" fmla="*/ 1 w 358"/>
              <a:gd name="T27" fmla="*/ 8 h 410"/>
              <a:gd name="T28" fmla="*/ 0 w 358"/>
              <a:gd name="T29" fmla="*/ 7 h 41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58"/>
              <a:gd name="T46" fmla="*/ 0 h 410"/>
              <a:gd name="T47" fmla="*/ 358 w 358"/>
              <a:gd name="T48" fmla="*/ 410 h 41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58" h="410">
                <a:moveTo>
                  <a:pt x="0" y="314"/>
                </a:moveTo>
                <a:lnTo>
                  <a:pt x="0" y="191"/>
                </a:lnTo>
                <a:lnTo>
                  <a:pt x="40" y="188"/>
                </a:lnTo>
                <a:lnTo>
                  <a:pt x="40" y="30"/>
                </a:lnTo>
                <a:lnTo>
                  <a:pt x="115" y="12"/>
                </a:lnTo>
                <a:lnTo>
                  <a:pt x="138" y="39"/>
                </a:lnTo>
                <a:lnTo>
                  <a:pt x="201" y="0"/>
                </a:lnTo>
                <a:lnTo>
                  <a:pt x="306" y="169"/>
                </a:lnTo>
                <a:lnTo>
                  <a:pt x="358" y="197"/>
                </a:lnTo>
                <a:lnTo>
                  <a:pt x="216" y="353"/>
                </a:lnTo>
                <a:lnTo>
                  <a:pt x="131" y="353"/>
                </a:lnTo>
                <a:lnTo>
                  <a:pt x="86" y="408"/>
                </a:lnTo>
                <a:lnTo>
                  <a:pt x="32" y="410"/>
                </a:lnTo>
                <a:lnTo>
                  <a:pt x="34" y="360"/>
                </a:lnTo>
                <a:lnTo>
                  <a:pt x="0" y="314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5" name="Freeform 434">
            <a:extLst>
              <a:ext uri="{FF2B5EF4-FFF2-40B4-BE49-F238E27FC236}">
                <a16:creationId xmlns:a16="http://schemas.microsoft.com/office/drawing/2014/main" xmlns="" id="{9A848B95-AD87-4F12-8B88-5A73EDA51E72}"/>
              </a:ext>
            </a:extLst>
          </p:cNvPr>
          <p:cNvSpPr>
            <a:spLocks/>
          </p:cNvSpPr>
          <p:nvPr/>
        </p:nvSpPr>
        <p:spPr bwMode="auto">
          <a:xfrm>
            <a:off x="3139311" y="4366204"/>
            <a:ext cx="32010" cy="38188"/>
          </a:xfrm>
          <a:custGeom>
            <a:avLst/>
            <a:gdLst>
              <a:gd name="T0" fmla="*/ 0 w 69"/>
              <a:gd name="T1" fmla="*/ 0 h 88"/>
              <a:gd name="T2" fmla="*/ 0 w 69"/>
              <a:gd name="T3" fmla="*/ 1 h 88"/>
              <a:gd name="T4" fmla="*/ 1 w 69"/>
              <a:gd name="T5" fmla="*/ 2 h 88"/>
              <a:gd name="T6" fmla="*/ 1 w 69"/>
              <a:gd name="T7" fmla="*/ 1 h 88"/>
              <a:gd name="T8" fmla="*/ 1 w 69"/>
              <a:gd name="T9" fmla="*/ 0 h 88"/>
              <a:gd name="T10" fmla="*/ 0 w 69"/>
              <a:gd name="T11" fmla="*/ 0 h 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"/>
              <a:gd name="T19" fmla="*/ 0 h 88"/>
              <a:gd name="T20" fmla="*/ 69 w 69"/>
              <a:gd name="T21" fmla="*/ 88 h 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" h="88">
                <a:moveTo>
                  <a:pt x="0" y="15"/>
                </a:moveTo>
                <a:lnTo>
                  <a:pt x="8" y="45"/>
                </a:lnTo>
                <a:lnTo>
                  <a:pt x="27" y="88"/>
                </a:lnTo>
                <a:lnTo>
                  <a:pt x="69" y="35"/>
                </a:lnTo>
                <a:lnTo>
                  <a:pt x="66" y="0"/>
                </a:lnTo>
                <a:lnTo>
                  <a:pt x="0" y="1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6" name="Freeform 435">
            <a:extLst>
              <a:ext uri="{FF2B5EF4-FFF2-40B4-BE49-F238E27FC236}">
                <a16:creationId xmlns:a16="http://schemas.microsoft.com/office/drawing/2014/main" xmlns="" id="{D29E6347-26C5-4411-A83A-97631BDD6F42}"/>
              </a:ext>
            </a:extLst>
          </p:cNvPr>
          <p:cNvSpPr>
            <a:spLocks/>
          </p:cNvSpPr>
          <p:nvPr/>
        </p:nvSpPr>
        <p:spPr bwMode="auto">
          <a:xfrm>
            <a:off x="2761933" y="4063880"/>
            <a:ext cx="139832" cy="225947"/>
          </a:xfrm>
          <a:custGeom>
            <a:avLst/>
            <a:gdLst>
              <a:gd name="T0" fmla="*/ 0 w 294"/>
              <a:gd name="T1" fmla="*/ 8 h 498"/>
              <a:gd name="T2" fmla="*/ 1 w 294"/>
              <a:gd name="T3" fmla="*/ 6 h 498"/>
              <a:gd name="T4" fmla="*/ 3 w 294"/>
              <a:gd name="T5" fmla="*/ 6 h 498"/>
              <a:gd name="T6" fmla="*/ 4 w 294"/>
              <a:gd name="T7" fmla="*/ 2 h 498"/>
              <a:gd name="T8" fmla="*/ 5 w 294"/>
              <a:gd name="T9" fmla="*/ 1 h 498"/>
              <a:gd name="T10" fmla="*/ 5 w 294"/>
              <a:gd name="T11" fmla="*/ 0 h 498"/>
              <a:gd name="T12" fmla="*/ 5 w 294"/>
              <a:gd name="T13" fmla="*/ 0 h 498"/>
              <a:gd name="T14" fmla="*/ 6 w 294"/>
              <a:gd name="T15" fmla="*/ 3 h 498"/>
              <a:gd name="T16" fmla="*/ 5 w 294"/>
              <a:gd name="T17" fmla="*/ 3 h 498"/>
              <a:gd name="T18" fmla="*/ 6 w 294"/>
              <a:gd name="T19" fmla="*/ 5 h 498"/>
              <a:gd name="T20" fmla="*/ 5 w 294"/>
              <a:gd name="T21" fmla="*/ 8 h 498"/>
              <a:gd name="T22" fmla="*/ 6 w 294"/>
              <a:gd name="T23" fmla="*/ 10 h 498"/>
              <a:gd name="T24" fmla="*/ 6 w 294"/>
              <a:gd name="T25" fmla="*/ 11 h 498"/>
              <a:gd name="T26" fmla="*/ 4 w 294"/>
              <a:gd name="T27" fmla="*/ 11 h 498"/>
              <a:gd name="T28" fmla="*/ 2 w 294"/>
              <a:gd name="T29" fmla="*/ 11 h 498"/>
              <a:gd name="T30" fmla="*/ 1 w 294"/>
              <a:gd name="T31" fmla="*/ 11 h 498"/>
              <a:gd name="T32" fmla="*/ 1 w 294"/>
              <a:gd name="T33" fmla="*/ 9 h 498"/>
              <a:gd name="T34" fmla="*/ 0 w 294"/>
              <a:gd name="T35" fmla="*/ 8 h 4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94"/>
              <a:gd name="T55" fmla="*/ 0 h 498"/>
              <a:gd name="T56" fmla="*/ 294 w 294"/>
              <a:gd name="T57" fmla="*/ 498 h 49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94" h="498">
                <a:moveTo>
                  <a:pt x="0" y="355"/>
                </a:moveTo>
                <a:lnTo>
                  <a:pt x="38" y="263"/>
                </a:lnTo>
                <a:lnTo>
                  <a:pt x="109" y="275"/>
                </a:lnTo>
                <a:lnTo>
                  <a:pt x="192" y="81"/>
                </a:lnTo>
                <a:lnTo>
                  <a:pt x="231" y="46"/>
                </a:lnTo>
                <a:lnTo>
                  <a:pt x="214" y="8"/>
                </a:lnTo>
                <a:lnTo>
                  <a:pt x="235" y="0"/>
                </a:lnTo>
                <a:lnTo>
                  <a:pt x="260" y="123"/>
                </a:lnTo>
                <a:lnTo>
                  <a:pt x="214" y="142"/>
                </a:lnTo>
                <a:lnTo>
                  <a:pt x="265" y="238"/>
                </a:lnTo>
                <a:lnTo>
                  <a:pt x="235" y="352"/>
                </a:lnTo>
                <a:lnTo>
                  <a:pt x="294" y="437"/>
                </a:lnTo>
                <a:lnTo>
                  <a:pt x="287" y="498"/>
                </a:lnTo>
                <a:lnTo>
                  <a:pt x="185" y="471"/>
                </a:lnTo>
                <a:lnTo>
                  <a:pt x="107" y="470"/>
                </a:lnTo>
                <a:lnTo>
                  <a:pt x="45" y="471"/>
                </a:lnTo>
                <a:lnTo>
                  <a:pt x="44" y="388"/>
                </a:lnTo>
                <a:lnTo>
                  <a:pt x="0" y="35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7" name="Freeform 436">
            <a:extLst>
              <a:ext uri="{FF2B5EF4-FFF2-40B4-BE49-F238E27FC236}">
                <a16:creationId xmlns:a16="http://schemas.microsoft.com/office/drawing/2014/main" xmlns="" id="{882646C8-4B87-417D-9A51-4FD53DAB4703}"/>
              </a:ext>
            </a:extLst>
          </p:cNvPr>
          <p:cNvSpPr>
            <a:spLocks/>
          </p:cNvSpPr>
          <p:nvPr/>
        </p:nvSpPr>
        <p:spPr bwMode="auto">
          <a:xfrm>
            <a:off x="2873124" y="4098886"/>
            <a:ext cx="239231" cy="162300"/>
          </a:xfrm>
          <a:custGeom>
            <a:avLst/>
            <a:gdLst>
              <a:gd name="T0" fmla="*/ 0 w 497"/>
              <a:gd name="T1" fmla="*/ 6 h 357"/>
              <a:gd name="T2" fmla="*/ 1 w 497"/>
              <a:gd name="T3" fmla="*/ 4 h 357"/>
              <a:gd name="T4" fmla="*/ 4 w 497"/>
              <a:gd name="T5" fmla="*/ 3 h 357"/>
              <a:gd name="T6" fmla="*/ 4 w 497"/>
              <a:gd name="T7" fmla="*/ 2 h 357"/>
              <a:gd name="T8" fmla="*/ 5 w 497"/>
              <a:gd name="T9" fmla="*/ 2 h 357"/>
              <a:gd name="T10" fmla="*/ 7 w 497"/>
              <a:gd name="T11" fmla="*/ 0 h 357"/>
              <a:gd name="T12" fmla="*/ 8 w 497"/>
              <a:gd name="T13" fmla="*/ 2 h 357"/>
              <a:gd name="T14" fmla="*/ 9 w 497"/>
              <a:gd name="T15" fmla="*/ 3 h 357"/>
              <a:gd name="T16" fmla="*/ 12 w 497"/>
              <a:gd name="T17" fmla="*/ 6 h 357"/>
              <a:gd name="T18" fmla="*/ 6 w 497"/>
              <a:gd name="T19" fmla="*/ 7 h 357"/>
              <a:gd name="T20" fmla="*/ 4 w 497"/>
              <a:gd name="T21" fmla="*/ 6 h 357"/>
              <a:gd name="T22" fmla="*/ 4 w 497"/>
              <a:gd name="T23" fmla="*/ 7 h 357"/>
              <a:gd name="T24" fmla="*/ 2 w 497"/>
              <a:gd name="T25" fmla="*/ 7 h 357"/>
              <a:gd name="T26" fmla="*/ 1 w 497"/>
              <a:gd name="T27" fmla="*/ 8 h 357"/>
              <a:gd name="T28" fmla="*/ 0 w 497"/>
              <a:gd name="T29" fmla="*/ 6 h 3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7"/>
              <a:gd name="T46" fmla="*/ 0 h 357"/>
              <a:gd name="T47" fmla="*/ 497 w 497"/>
              <a:gd name="T48" fmla="*/ 357 h 3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7" h="357">
                <a:moveTo>
                  <a:pt x="0" y="272"/>
                </a:moveTo>
                <a:lnTo>
                  <a:pt x="30" y="158"/>
                </a:lnTo>
                <a:lnTo>
                  <a:pt x="157" y="130"/>
                </a:lnTo>
                <a:lnTo>
                  <a:pt x="169" y="93"/>
                </a:lnTo>
                <a:lnTo>
                  <a:pt x="226" y="80"/>
                </a:lnTo>
                <a:lnTo>
                  <a:pt x="311" y="0"/>
                </a:lnTo>
                <a:lnTo>
                  <a:pt x="340" y="95"/>
                </a:lnTo>
                <a:lnTo>
                  <a:pt x="405" y="130"/>
                </a:lnTo>
                <a:lnTo>
                  <a:pt x="497" y="258"/>
                </a:lnTo>
                <a:lnTo>
                  <a:pt x="266" y="295"/>
                </a:lnTo>
                <a:lnTo>
                  <a:pt x="188" y="258"/>
                </a:lnTo>
                <a:lnTo>
                  <a:pt x="157" y="322"/>
                </a:lnTo>
                <a:lnTo>
                  <a:pt x="91" y="322"/>
                </a:lnTo>
                <a:lnTo>
                  <a:pt x="59" y="357"/>
                </a:lnTo>
                <a:lnTo>
                  <a:pt x="0" y="27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8" name="Freeform 437">
            <a:extLst>
              <a:ext uri="{FF2B5EF4-FFF2-40B4-BE49-F238E27FC236}">
                <a16:creationId xmlns:a16="http://schemas.microsoft.com/office/drawing/2014/main" xmlns="" id="{3DB57F6F-AA53-49DD-8251-0AB25991BB50}"/>
              </a:ext>
            </a:extLst>
          </p:cNvPr>
          <p:cNvSpPr>
            <a:spLocks/>
          </p:cNvSpPr>
          <p:nvPr/>
        </p:nvSpPr>
        <p:spPr bwMode="auto">
          <a:xfrm>
            <a:off x="2852908" y="3842706"/>
            <a:ext cx="195428" cy="327783"/>
          </a:xfrm>
          <a:custGeom>
            <a:avLst/>
            <a:gdLst>
              <a:gd name="T0" fmla="*/ 0 w 409"/>
              <a:gd name="T1" fmla="*/ 10 h 725"/>
              <a:gd name="T2" fmla="*/ 1 w 409"/>
              <a:gd name="T3" fmla="*/ 10 h 725"/>
              <a:gd name="T4" fmla="*/ 1 w 409"/>
              <a:gd name="T5" fmla="*/ 11 h 725"/>
              <a:gd name="T6" fmla="*/ 2 w 409"/>
              <a:gd name="T7" fmla="*/ 14 h 725"/>
              <a:gd name="T8" fmla="*/ 1 w 409"/>
              <a:gd name="T9" fmla="*/ 14 h 725"/>
              <a:gd name="T10" fmla="*/ 2 w 409"/>
              <a:gd name="T11" fmla="*/ 17 h 725"/>
              <a:gd name="T12" fmla="*/ 5 w 409"/>
              <a:gd name="T13" fmla="*/ 16 h 725"/>
              <a:gd name="T14" fmla="*/ 5 w 409"/>
              <a:gd name="T15" fmla="*/ 15 h 725"/>
              <a:gd name="T16" fmla="*/ 6 w 409"/>
              <a:gd name="T17" fmla="*/ 15 h 725"/>
              <a:gd name="T18" fmla="*/ 8 w 409"/>
              <a:gd name="T19" fmla="*/ 13 h 725"/>
              <a:gd name="T20" fmla="*/ 7 w 409"/>
              <a:gd name="T21" fmla="*/ 11 h 725"/>
              <a:gd name="T22" fmla="*/ 8 w 409"/>
              <a:gd name="T23" fmla="*/ 8 h 725"/>
              <a:gd name="T24" fmla="*/ 9 w 409"/>
              <a:gd name="T25" fmla="*/ 8 h 725"/>
              <a:gd name="T26" fmla="*/ 9 w 409"/>
              <a:gd name="T27" fmla="*/ 4 h 725"/>
              <a:gd name="T28" fmla="*/ 2 w 409"/>
              <a:gd name="T29" fmla="*/ 0 h 725"/>
              <a:gd name="T30" fmla="*/ 1 w 409"/>
              <a:gd name="T31" fmla="*/ 1 h 725"/>
              <a:gd name="T32" fmla="*/ 1 w 409"/>
              <a:gd name="T33" fmla="*/ 2 h 725"/>
              <a:gd name="T34" fmla="*/ 2 w 409"/>
              <a:gd name="T35" fmla="*/ 3 h 725"/>
              <a:gd name="T36" fmla="*/ 2 w 409"/>
              <a:gd name="T37" fmla="*/ 7 h 725"/>
              <a:gd name="T38" fmla="*/ 0 w 409"/>
              <a:gd name="T39" fmla="*/ 10 h 72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09"/>
              <a:gd name="T61" fmla="*/ 0 h 725"/>
              <a:gd name="T62" fmla="*/ 409 w 409"/>
              <a:gd name="T63" fmla="*/ 725 h 72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09" h="725">
                <a:moveTo>
                  <a:pt x="0" y="416"/>
                </a:moveTo>
                <a:lnTo>
                  <a:pt x="60" y="451"/>
                </a:lnTo>
                <a:lnTo>
                  <a:pt x="45" y="487"/>
                </a:lnTo>
                <a:lnTo>
                  <a:pt x="70" y="610"/>
                </a:lnTo>
                <a:lnTo>
                  <a:pt x="24" y="629"/>
                </a:lnTo>
                <a:lnTo>
                  <a:pt x="75" y="725"/>
                </a:lnTo>
                <a:lnTo>
                  <a:pt x="202" y="697"/>
                </a:lnTo>
                <a:lnTo>
                  <a:pt x="214" y="660"/>
                </a:lnTo>
                <a:lnTo>
                  <a:pt x="271" y="647"/>
                </a:lnTo>
                <a:lnTo>
                  <a:pt x="356" y="567"/>
                </a:lnTo>
                <a:lnTo>
                  <a:pt x="326" y="478"/>
                </a:lnTo>
                <a:lnTo>
                  <a:pt x="368" y="361"/>
                </a:lnTo>
                <a:lnTo>
                  <a:pt x="408" y="352"/>
                </a:lnTo>
                <a:lnTo>
                  <a:pt x="409" y="184"/>
                </a:lnTo>
                <a:lnTo>
                  <a:pt x="103" y="0"/>
                </a:lnTo>
                <a:lnTo>
                  <a:pt x="64" y="21"/>
                </a:lnTo>
                <a:lnTo>
                  <a:pt x="64" y="90"/>
                </a:lnTo>
                <a:lnTo>
                  <a:pt x="103" y="140"/>
                </a:lnTo>
                <a:lnTo>
                  <a:pt x="75" y="298"/>
                </a:lnTo>
                <a:lnTo>
                  <a:pt x="0" y="41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9" name="Freeform 438">
            <a:extLst>
              <a:ext uri="{FF2B5EF4-FFF2-40B4-BE49-F238E27FC236}">
                <a16:creationId xmlns:a16="http://schemas.microsoft.com/office/drawing/2014/main" xmlns="" id="{3A7BA3F4-A903-4A54-ADA1-18BE0A8554CC}"/>
              </a:ext>
            </a:extLst>
          </p:cNvPr>
          <p:cNvSpPr>
            <a:spLocks/>
          </p:cNvSpPr>
          <p:nvPr/>
        </p:nvSpPr>
        <p:spPr bwMode="auto">
          <a:xfrm>
            <a:off x="2810790" y="4245274"/>
            <a:ext cx="138147" cy="175030"/>
          </a:xfrm>
          <a:custGeom>
            <a:avLst/>
            <a:gdLst>
              <a:gd name="T0" fmla="*/ 0 w 289"/>
              <a:gd name="T1" fmla="*/ 8 h 385"/>
              <a:gd name="T2" fmla="*/ 1 w 289"/>
              <a:gd name="T3" fmla="*/ 9 h 385"/>
              <a:gd name="T4" fmla="*/ 2 w 289"/>
              <a:gd name="T5" fmla="*/ 9 h 385"/>
              <a:gd name="T6" fmla="*/ 3 w 289"/>
              <a:gd name="T7" fmla="*/ 9 h 385"/>
              <a:gd name="T8" fmla="*/ 4 w 289"/>
              <a:gd name="T9" fmla="*/ 8 h 385"/>
              <a:gd name="T10" fmla="*/ 5 w 289"/>
              <a:gd name="T11" fmla="*/ 6 h 385"/>
              <a:gd name="T12" fmla="*/ 6 w 289"/>
              <a:gd name="T13" fmla="*/ 5 h 385"/>
              <a:gd name="T14" fmla="*/ 7 w 289"/>
              <a:gd name="T15" fmla="*/ 0 h 385"/>
              <a:gd name="T16" fmla="*/ 5 w 289"/>
              <a:gd name="T17" fmla="*/ 0 h 385"/>
              <a:gd name="T18" fmla="*/ 4 w 289"/>
              <a:gd name="T19" fmla="*/ 1 h 385"/>
              <a:gd name="T20" fmla="*/ 4 w 289"/>
              <a:gd name="T21" fmla="*/ 2 h 385"/>
              <a:gd name="T22" fmla="*/ 2 w 289"/>
              <a:gd name="T23" fmla="*/ 2 h 385"/>
              <a:gd name="T24" fmla="*/ 2 w 289"/>
              <a:gd name="T25" fmla="*/ 3 h 385"/>
              <a:gd name="T26" fmla="*/ 3 w 289"/>
              <a:gd name="T27" fmla="*/ 3 h 385"/>
              <a:gd name="T28" fmla="*/ 3 w 289"/>
              <a:gd name="T29" fmla="*/ 6 h 385"/>
              <a:gd name="T30" fmla="*/ 1 w 289"/>
              <a:gd name="T31" fmla="*/ 6 h 385"/>
              <a:gd name="T32" fmla="*/ 0 w 289"/>
              <a:gd name="T33" fmla="*/ 8 h 38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89"/>
              <a:gd name="T52" fmla="*/ 0 h 385"/>
              <a:gd name="T53" fmla="*/ 289 w 289"/>
              <a:gd name="T54" fmla="*/ 385 h 38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89" h="385">
                <a:moveTo>
                  <a:pt x="0" y="335"/>
                </a:moveTo>
                <a:lnTo>
                  <a:pt x="30" y="385"/>
                </a:lnTo>
                <a:lnTo>
                  <a:pt x="70" y="369"/>
                </a:lnTo>
                <a:lnTo>
                  <a:pt x="130" y="372"/>
                </a:lnTo>
                <a:lnTo>
                  <a:pt x="183" y="333"/>
                </a:lnTo>
                <a:lnTo>
                  <a:pt x="199" y="257"/>
                </a:lnTo>
                <a:lnTo>
                  <a:pt x="251" y="192"/>
                </a:lnTo>
                <a:lnTo>
                  <a:pt x="289" y="0"/>
                </a:lnTo>
                <a:lnTo>
                  <a:pt x="223" y="0"/>
                </a:lnTo>
                <a:lnTo>
                  <a:pt x="191" y="35"/>
                </a:lnTo>
                <a:lnTo>
                  <a:pt x="184" y="96"/>
                </a:lnTo>
                <a:lnTo>
                  <a:pt x="82" y="69"/>
                </a:lnTo>
                <a:lnTo>
                  <a:pt x="78" y="110"/>
                </a:lnTo>
                <a:lnTo>
                  <a:pt x="121" y="111"/>
                </a:lnTo>
                <a:lnTo>
                  <a:pt x="107" y="264"/>
                </a:lnTo>
                <a:lnTo>
                  <a:pt x="59" y="246"/>
                </a:lnTo>
                <a:lnTo>
                  <a:pt x="0" y="33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0" name="Freeform 439">
            <a:extLst>
              <a:ext uri="{FF2B5EF4-FFF2-40B4-BE49-F238E27FC236}">
                <a16:creationId xmlns:a16="http://schemas.microsoft.com/office/drawing/2014/main" xmlns="" id="{C501E3F4-BB13-4D13-9E8A-D37E437F30C4}"/>
              </a:ext>
            </a:extLst>
          </p:cNvPr>
          <p:cNvSpPr>
            <a:spLocks/>
          </p:cNvSpPr>
          <p:nvPr/>
        </p:nvSpPr>
        <p:spPr bwMode="auto">
          <a:xfrm>
            <a:off x="2832691" y="4216633"/>
            <a:ext cx="347053" cy="367562"/>
          </a:xfrm>
          <a:custGeom>
            <a:avLst/>
            <a:gdLst>
              <a:gd name="T0" fmla="*/ 0 w 722"/>
              <a:gd name="T1" fmla="*/ 11 h 811"/>
              <a:gd name="T2" fmla="*/ 0 w 722"/>
              <a:gd name="T3" fmla="*/ 12 h 811"/>
              <a:gd name="T4" fmla="*/ 3 w 722"/>
              <a:gd name="T5" fmla="*/ 11 h 811"/>
              <a:gd name="T6" fmla="*/ 5 w 722"/>
              <a:gd name="T7" fmla="*/ 13 h 811"/>
              <a:gd name="T8" fmla="*/ 6 w 722"/>
              <a:gd name="T9" fmla="*/ 13 h 811"/>
              <a:gd name="T10" fmla="*/ 6 w 722"/>
              <a:gd name="T11" fmla="*/ 12 h 811"/>
              <a:gd name="T12" fmla="*/ 7 w 722"/>
              <a:gd name="T13" fmla="*/ 12 h 811"/>
              <a:gd name="T14" fmla="*/ 8 w 722"/>
              <a:gd name="T15" fmla="*/ 13 h 811"/>
              <a:gd name="T16" fmla="*/ 9 w 722"/>
              <a:gd name="T17" fmla="*/ 17 h 811"/>
              <a:gd name="T18" fmla="*/ 11 w 722"/>
              <a:gd name="T19" fmla="*/ 17 h 811"/>
              <a:gd name="T20" fmla="*/ 15 w 722"/>
              <a:gd name="T21" fmla="*/ 19 h 811"/>
              <a:gd name="T22" fmla="*/ 15 w 722"/>
              <a:gd name="T23" fmla="*/ 18 h 811"/>
              <a:gd name="T24" fmla="*/ 15 w 722"/>
              <a:gd name="T25" fmla="*/ 17 h 811"/>
              <a:gd name="T26" fmla="*/ 15 w 722"/>
              <a:gd name="T27" fmla="*/ 15 h 811"/>
              <a:gd name="T28" fmla="*/ 16 w 722"/>
              <a:gd name="T29" fmla="*/ 14 h 811"/>
              <a:gd name="T30" fmla="*/ 15 w 722"/>
              <a:gd name="T31" fmla="*/ 12 h 811"/>
              <a:gd name="T32" fmla="*/ 15 w 722"/>
              <a:gd name="T33" fmla="*/ 9 h 811"/>
              <a:gd name="T34" fmla="*/ 15 w 722"/>
              <a:gd name="T35" fmla="*/ 8 h 811"/>
              <a:gd name="T36" fmla="*/ 15 w 722"/>
              <a:gd name="T37" fmla="*/ 7 h 811"/>
              <a:gd name="T38" fmla="*/ 16 w 722"/>
              <a:gd name="T39" fmla="*/ 4 h 811"/>
              <a:gd name="T40" fmla="*/ 17 w 722"/>
              <a:gd name="T41" fmla="*/ 3 h 811"/>
              <a:gd name="T42" fmla="*/ 17 w 722"/>
              <a:gd name="T43" fmla="*/ 1 h 811"/>
              <a:gd name="T44" fmla="*/ 13 w 722"/>
              <a:gd name="T45" fmla="*/ 0 h 811"/>
              <a:gd name="T46" fmla="*/ 8 w 722"/>
              <a:gd name="T47" fmla="*/ 1 h 811"/>
              <a:gd name="T48" fmla="*/ 6 w 722"/>
              <a:gd name="T49" fmla="*/ 0 h 811"/>
              <a:gd name="T50" fmla="*/ 6 w 722"/>
              <a:gd name="T51" fmla="*/ 1 h 811"/>
              <a:gd name="T52" fmla="*/ 5 w 722"/>
              <a:gd name="T53" fmla="*/ 6 h 811"/>
              <a:gd name="T54" fmla="*/ 3 w 722"/>
              <a:gd name="T55" fmla="*/ 7 h 811"/>
              <a:gd name="T56" fmla="*/ 3 w 722"/>
              <a:gd name="T57" fmla="*/ 9 h 811"/>
              <a:gd name="T58" fmla="*/ 2 w 722"/>
              <a:gd name="T59" fmla="*/ 10 h 811"/>
              <a:gd name="T60" fmla="*/ 1 w 722"/>
              <a:gd name="T61" fmla="*/ 10 h 811"/>
              <a:gd name="T62" fmla="*/ 0 w 722"/>
              <a:gd name="T63" fmla="*/ 11 h 81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722"/>
              <a:gd name="T97" fmla="*/ 0 h 811"/>
              <a:gd name="T98" fmla="*/ 722 w 722"/>
              <a:gd name="T99" fmla="*/ 811 h 81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722" h="811">
                <a:moveTo>
                  <a:pt x="0" y="481"/>
                </a:moveTo>
                <a:lnTo>
                  <a:pt x="1" y="504"/>
                </a:lnTo>
                <a:lnTo>
                  <a:pt x="146" y="481"/>
                </a:lnTo>
                <a:lnTo>
                  <a:pt x="206" y="583"/>
                </a:lnTo>
                <a:lnTo>
                  <a:pt x="261" y="577"/>
                </a:lnTo>
                <a:lnTo>
                  <a:pt x="272" y="533"/>
                </a:lnTo>
                <a:lnTo>
                  <a:pt x="323" y="529"/>
                </a:lnTo>
                <a:lnTo>
                  <a:pt x="358" y="558"/>
                </a:lnTo>
                <a:lnTo>
                  <a:pt x="366" y="717"/>
                </a:lnTo>
                <a:lnTo>
                  <a:pt x="447" y="708"/>
                </a:lnTo>
                <a:lnTo>
                  <a:pt x="666" y="811"/>
                </a:lnTo>
                <a:lnTo>
                  <a:pt x="664" y="763"/>
                </a:lnTo>
                <a:lnTo>
                  <a:pt x="620" y="742"/>
                </a:lnTo>
                <a:lnTo>
                  <a:pt x="626" y="628"/>
                </a:lnTo>
                <a:lnTo>
                  <a:pt x="695" y="586"/>
                </a:lnTo>
                <a:lnTo>
                  <a:pt x="655" y="509"/>
                </a:lnTo>
                <a:lnTo>
                  <a:pt x="645" y="374"/>
                </a:lnTo>
                <a:lnTo>
                  <a:pt x="637" y="344"/>
                </a:lnTo>
                <a:lnTo>
                  <a:pt x="666" y="284"/>
                </a:lnTo>
                <a:lnTo>
                  <a:pt x="695" y="174"/>
                </a:lnTo>
                <a:lnTo>
                  <a:pt x="722" y="132"/>
                </a:lnTo>
                <a:lnTo>
                  <a:pt x="709" y="67"/>
                </a:lnTo>
                <a:lnTo>
                  <a:pt x="581" y="0"/>
                </a:lnTo>
                <a:lnTo>
                  <a:pt x="350" y="37"/>
                </a:lnTo>
                <a:lnTo>
                  <a:pt x="272" y="0"/>
                </a:lnTo>
                <a:lnTo>
                  <a:pt x="241" y="64"/>
                </a:lnTo>
                <a:lnTo>
                  <a:pt x="203" y="256"/>
                </a:lnTo>
                <a:lnTo>
                  <a:pt x="151" y="321"/>
                </a:lnTo>
                <a:lnTo>
                  <a:pt x="135" y="397"/>
                </a:lnTo>
                <a:lnTo>
                  <a:pt x="82" y="436"/>
                </a:lnTo>
                <a:lnTo>
                  <a:pt x="22" y="433"/>
                </a:lnTo>
                <a:lnTo>
                  <a:pt x="0" y="48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1" name="Freeform 440">
            <a:extLst>
              <a:ext uri="{FF2B5EF4-FFF2-40B4-BE49-F238E27FC236}">
                <a16:creationId xmlns:a16="http://schemas.microsoft.com/office/drawing/2014/main" xmlns="" id="{DC0FDE62-19FA-4950-B944-FD08477FAA37}"/>
              </a:ext>
            </a:extLst>
          </p:cNvPr>
          <p:cNvSpPr>
            <a:spLocks/>
          </p:cNvSpPr>
          <p:nvPr/>
        </p:nvSpPr>
        <p:spPr bwMode="auto">
          <a:xfrm>
            <a:off x="3199961" y="3576979"/>
            <a:ext cx="42118" cy="23868"/>
          </a:xfrm>
          <a:custGeom>
            <a:avLst/>
            <a:gdLst>
              <a:gd name="T0" fmla="*/ 0 w 89"/>
              <a:gd name="T1" fmla="*/ 1 h 54"/>
              <a:gd name="T2" fmla="*/ 1 w 89"/>
              <a:gd name="T3" fmla="*/ 1 h 54"/>
              <a:gd name="T4" fmla="*/ 2 w 89"/>
              <a:gd name="T5" fmla="*/ 0 h 54"/>
              <a:gd name="T6" fmla="*/ 0 w 89"/>
              <a:gd name="T7" fmla="*/ 1 h 54"/>
              <a:gd name="T8" fmla="*/ 0 60000 65536"/>
              <a:gd name="T9" fmla="*/ 0 60000 65536"/>
              <a:gd name="T10" fmla="*/ 0 60000 65536"/>
              <a:gd name="T11" fmla="*/ 0 60000 65536"/>
              <a:gd name="T12" fmla="*/ 0 w 89"/>
              <a:gd name="T13" fmla="*/ 0 h 54"/>
              <a:gd name="T14" fmla="*/ 89 w 89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" h="54">
                <a:moveTo>
                  <a:pt x="0" y="30"/>
                </a:moveTo>
                <a:lnTo>
                  <a:pt x="32" y="54"/>
                </a:lnTo>
                <a:lnTo>
                  <a:pt x="89" y="0"/>
                </a:lnTo>
                <a:lnTo>
                  <a:pt x="0" y="3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2" name="Freeform 441">
            <a:extLst>
              <a:ext uri="{FF2B5EF4-FFF2-40B4-BE49-F238E27FC236}">
                <a16:creationId xmlns:a16="http://schemas.microsoft.com/office/drawing/2014/main" xmlns="" id="{548AA9AF-2319-4142-8992-9D39382F6B2A}"/>
              </a:ext>
            </a:extLst>
          </p:cNvPr>
          <p:cNvSpPr>
            <a:spLocks/>
          </p:cNvSpPr>
          <p:nvPr/>
        </p:nvSpPr>
        <p:spPr bwMode="auto">
          <a:xfrm>
            <a:off x="2623785" y="4070245"/>
            <a:ext cx="48857" cy="124112"/>
          </a:xfrm>
          <a:custGeom>
            <a:avLst/>
            <a:gdLst>
              <a:gd name="T0" fmla="*/ 0 w 102"/>
              <a:gd name="T1" fmla="*/ 1 h 274"/>
              <a:gd name="T2" fmla="*/ 1 w 102"/>
              <a:gd name="T3" fmla="*/ 6 h 274"/>
              <a:gd name="T4" fmla="*/ 2 w 102"/>
              <a:gd name="T5" fmla="*/ 6 h 274"/>
              <a:gd name="T6" fmla="*/ 2 w 102"/>
              <a:gd name="T7" fmla="*/ 1 h 274"/>
              <a:gd name="T8" fmla="*/ 2 w 102"/>
              <a:gd name="T9" fmla="*/ 0 h 274"/>
              <a:gd name="T10" fmla="*/ 1 w 102"/>
              <a:gd name="T11" fmla="*/ 0 h 274"/>
              <a:gd name="T12" fmla="*/ 0 w 102"/>
              <a:gd name="T13" fmla="*/ 1 h 2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2"/>
              <a:gd name="T22" fmla="*/ 0 h 274"/>
              <a:gd name="T23" fmla="*/ 102 w 102"/>
              <a:gd name="T24" fmla="*/ 274 h 2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2" h="274">
                <a:moveTo>
                  <a:pt x="0" y="65"/>
                </a:moveTo>
                <a:lnTo>
                  <a:pt x="41" y="274"/>
                </a:lnTo>
                <a:lnTo>
                  <a:pt x="73" y="270"/>
                </a:lnTo>
                <a:lnTo>
                  <a:pt x="102" y="30"/>
                </a:lnTo>
                <a:lnTo>
                  <a:pt x="73" y="0"/>
                </a:lnTo>
                <a:lnTo>
                  <a:pt x="52" y="19"/>
                </a:lnTo>
                <a:lnTo>
                  <a:pt x="0" y="6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3" name="Freeform 442">
            <a:extLst>
              <a:ext uri="{FF2B5EF4-FFF2-40B4-BE49-F238E27FC236}">
                <a16:creationId xmlns:a16="http://schemas.microsoft.com/office/drawing/2014/main" xmlns="" id="{3E0479EC-6029-4B24-8A17-BEA29A91BD79}"/>
              </a:ext>
            </a:extLst>
          </p:cNvPr>
          <p:cNvSpPr>
            <a:spLocks/>
          </p:cNvSpPr>
          <p:nvPr/>
        </p:nvSpPr>
        <p:spPr bwMode="auto">
          <a:xfrm>
            <a:off x="2778780" y="4275507"/>
            <a:ext cx="33694" cy="25459"/>
          </a:xfrm>
          <a:custGeom>
            <a:avLst/>
            <a:gdLst>
              <a:gd name="T0" fmla="*/ 0 w 69"/>
              <a:gd name="T1" fmla="*/ 2 h 52"/>
              <a:gd name="T2" fmla="*/ 0 w 69"/>
              <a:gd name="T3" fmla="*/ 0 h 52"/>
              <a:gd name="T4" fmla="*/ 2 w 69"/>
              <a:gd name="T5" fmla="*/ 0 h 52"/>
              <a:gd name="T6" fmla="*/ 2 w 69"/>
              <a:gd name="T7" fmla="*/ 1 h 52"/>
              <a:gd name="T8" fmla="*/ 0 w 69"/>
              <a:gd name="T9" fmla="*/ 2 h 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"/>
              <a:gd name="T16" fmla="*/ 0 h 52"/>
              <a:gd name="T17" fmla="*/ 69 w 69"/>
              <a:gd name="T18" fmla="*/ 52 h 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" h="52">
                <a:moveTo>
                  <a:pt x="0" y="52"/>
                </a:moveTo>
                <a:lnTo>
                  <a:pt x="7" y="1"/>
                </a:lnTo>
                <a:lnTo>
                  <a:pt x="69" y="0"/>
                </a:lnTo>
                <a:lnTo>
                  <a:pt x="69" y="46"/>
                </a:lnTo>
                <a:lnTo>
                  <a:pt x="0" y="5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4" name="Freeform 443">
            <a:extLst>
              <a:ext uri="{FF2B5EF4-FFF2-40B4-BE49-F238E27FC236}">
                <a16:creationId xmlns:a16="http://schemas.microsoft.com/office/drawing/2014/main" xmlns="" id="{A9090D25-E6F8-41E1-AEB8-1512B812951E}"/>
              </a:ext>
            </a:extLst>
          </p:cNvPr>
          <p:cNvSpPr>
            <a:spLocks/>
          </p:cNvSpPr>
          <p:nvPr/>
        </p:nvSpPr>
        <p:spPr bwMode="auto">
          <a:xfrm>
            <a:off x="3211754" y="3954089"/>
            <a:ext cx="276295" cy="295959"/>
          </a:xfrm>
          <a:custGeom>
            <a:avLst/>
            <a:gdLst>
              <a:gd name="T0" fmla="*/ 0 w 576"/>
              <a:gd name="T1" fmla="*/ 11 h 650"/>
              <a:gd name="T2" fmla="*/ 1 w 576"/>
              <a:gd name="T3" fmla="*/ 10 h 650"/>
              <a:gd name="T4" fmla="*/ 1 w 576"/>
              <a:gd name="T5" fmla="*/ 8 h 650"/>
              <a:gd name="T6" fmla="*/ 3 w 576"/>
              <a:gd name="T7" fmla="*/ 5 h 650"/>
              <a:gd name="T8" fmla="*/ 3 w 576"/>
              <a:gd name="T9" fmla="*/ 1 h 650"/>
              <a:gd name="T10" fmla="*/ 5 w 576"/>
              <a:gd name="T11" fmla="*/ 0 h 650"/>
              <a:gd name="T12" fmla="*/ 6 w 576"/>
              <a:gd name="T13" fmla="*/ 3 h 650"/>
              <a:gd name="T14" fmla="*/ 9 w 576"/>
              <a:gd name="T15" fmla="*/ 6 h 650"/>
              <a:gd name="T16" fmla="*/ 8 w 576"/>
              <a:gd name="T17" fmla="*/ 7 h 650"/>
              <a:gd name="T18" fmla="*/ 9 w 576"/>
              <a:gd name="T19" fmla="*/ 8 h 650"/>
              <a:gd name="T20" fmla="*/ 10 w 576"/>
              <a:gd name="T21" fmla="*/ 9 h 650"/>
              <a:gd name="T22" fmla="*/ 13 w 576"/>
              <a:gd name="T23" fmla="*/ 11 h 650"/>
              <a:gd name="T24" fmla="*/ 11 w 576"/>
              <a:gd name="T25" fmla="*/ 14 h 650"/>
              <a:gd name="T26" fmla="*/ 8 w 576"/>
              <a:gd name="T27" fmla="*/ 15 h 650"/>
              <a:gd name="T28" fmla="*/ 5 w 576"/>
              <a:gd name="T29" fmla="*/ 15 h 650"/>
              <a:gd name="T30" fmla="*/ 3 w 576"/>
              <a:gd name="T31" fmla="*/ 14 h 650"/>
              <a:gd name="T32" fmla="*/ 1 w 576"/>
              <a:gd name="T33" fmla="*/ 12 h 650"/>
              <a:gd name="T34" fmla="*/ 0 w 576"/>
              <a:gd name="T35" fmla="*/ 11 h 6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76"/>
              <a:gd name="T55" fmla="*/ 0 h 650"/>
              <a:gd name="T56" fmla="*/ 576 w 576"/>
              <a:gd name="T57" fmla="*/ 650 h 6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76" h="650">
                <a:moveTo>
                  <a:pt x="0" y="454"/>
                </a:moveTo>
                <a:lnTo>
                  <a:pt x="43" y="422"/>
                </a:lnTo>
                <a:lnTo>
                  <a:pt x="51" y="342"/>
                </a:lnTo>
                <a:lnTo>
                  <a:pt x="121" y="232"/>
                </a:lnTo>
                <a:lnTo>
                  <a:pt x="152" y="43"/>
                </a:lnTo>
                <a:lnTo>
                  <a:pt x="211" y="0"/>
                </a:lnTo>
                <a:lnTo>
                  <a:pt x="255" y="131"/>
                </a:lnTo>
                <a:lnTo>
                  <a:pt x="380" y="241"/>
                </a:lnTo>
                <a:lnTo>
                  <a:pt x="336" y="308"/>
                </a:lnTo>
                <a:lnTo>
                  <a:pt x="379" y="324"/>
                </a:lnTo>
                <a:lnTo>
                  <a:pt x="423" y="404"/>
                </a:lnTo>
                <a:lnTo>
                  <a:pt x="576" y="449"/>
                </a:lnTo>
                <a:lnTo>
                  <a:pt x="459" y="581"/>
                </a:lnTo>
                <a:lnTo>
                  <a:pt x="340" y="630"/>
                </a:lnTo>
                <a:lnTo>
                  <a:pt x="229" y="650"/>
                </a:lnTo>
                <a:lnTo>
                  <a:pt x="109" y="602"/>
                </a:lnTo>
                <a:lnTo>
                  <a:pt x="65" y="510"/>
                </a:lnTo>
                <a:lnTo>
                  <a:pt x="0" y="45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5" name="Freeform 444">
            <a:extLst>
              <a:ext uri="{FF2B5EF4-FFF2-40B4-BE49-F238E27FC236}">
                <a16:creationId xmlns:a16="http://schemas.microsoft.com/office/drawing/2014/main" xmlns="" id="{B145FD73-E6F0-4E0E-B719-97D686E93E8C}"/>
              </a:ext>
            </a:extLst>
          </p:cNvPr>
          <p:cNvSpPr>
            <a:spLocks/>
          </p:cNvSpPr>
          <p:nvPr/>
        </p:nvSpPr>
        <p:spPr bwMode="auto">
          <a:xfrm>
            <a:off x="3373487" y="4063880"/>
            <a:ext cx="28640" cy="38188"/>
          </a:xfrm>
          <a:custGeom>
            <a:avLst/>
            <a:gdLst>
              <a:gd name="T0" fmla="*/ 0 w 60"/>
              <a:gd name="T1" fmla="*/ 1 h 83"/>
              <a:gd name="T2" fmla="*/ 1 w 60"/>
              <a:gd name="T3" fmla="*/ 2 h 83"/>
              <a:gd name="T4" fmla="*/ 1 w 60"/>
              <a:gd name="T5" fmla="*/ 1 h 83"/>
              <a:gd name="T6" fmla="*/ 1 w 60"/>
              <a:gd name="T7" fmla="*/ 1 h 83"/>
              <a:gd name="T8" fmla="*/ 1 w 60"/>
              <a:gd name="T9" fmla="*/ 1 h 83"/>
              <a:gd name="T10" fmla="*/ 1 w 60"/>
              <a:gd name="T11" fmla="*/ 0 h 83"/>
              <a:gd name="T12" fmla="*/ 0 w 60"/>
              <a:gd name="T13" fmla="*/ 1 h 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83"/>
              <a:gd name="T23" fmla="*/ 60 w 60"/>
              <a:gd name="T24" fmla="*/ 83 h 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83">
                <a:moveTo>
                  <a:pt x="0" y="67"/>
                </a:moveTo>
                <a:lnTo>
                  <a:pt x="43" y="83"/>
                </a:lnTo>
                <a:lnTo>
                  <a:pt x="56" y="58"/>
                </a:lnTo>
                <a:lnTo>
                  <a:pt x="30" y="52"/>
                </a:lnTo>
                <a:lnTo>
                  <a:pt x="60" y="32"/>
                </a:lnTo>
                <a:lnTo>
                  <a:pt x="44" y="0"/>
                </a:lnTo>
                <a:lnTo>
                  <a:pt x="0" y="6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6" name="Freeform 445">
            <a:extLst>
              <a:ext uri="{FF2B5EF4-FFF2-40B4-BE49-F238E27FC236}">
                <a16:creationId xmlns:a16="http://schemas.microsoft.com/office/drawing/2014/main" xmlns="" id="{C39DC927-0211-4660-858E-F0DEF2E2BDB1}"/>
              </a:ext>
            </a:extLst>
          </p:cNvPr>
          <p:cNvSpPr>
            <a:spLocks/>
          </p:cNvSpPr>
          <p:nvPr/>
        </p:nvSpPr>
        <p:spPr bwMode="auto">
          <a:xfrm>
            <a:off x="2765302" y="4275507"/>
            <a:ext cx="102768" cy="120930"/>
          </a:xfrm>
          <a:custGeom>
            <a:avLst/>
            <a:gdLst>
              <a:gd name="T0" fmla="*/ 0 w 214"/>
              <a:gd name="T1" fmla="*/ 3 h 267"/>
              <a:gd name="T2" fmla="*/ 1 w 214"/>
              <a:gd name="T3" fmla="*/ 2 h 267"/>
              <a:gd name="T4" fmla="*/ 1 w 214"/>
              <a:gd name="T5" fmla="*/ 2 h 267"/>
              <a:gd name="T6" fmla="*/ 1 w 214"/>
              <a:gd name="T7" fmla="*/ 1 h 267"/>
              <a:gd name="T8" fmla="*/ 2 w 214"/>
              <a:gd name="T9" fmla="*/ 1 h 267"/>
              <a:gd name="T10" fmla="*/ 2 w 214"/>
              <a:gd name="T11" fmla="*/ 0 h 267"/>
              <a:gd name="T12" fmla="*/ 4 w 214"/>
              <a:gd name="T13" fmla="*/ 0 h 267"/>
              <a:gd name="T14" fmla="*/ 4 w 214"/>
              <a:gd name="T15" fmla="*/ 1 h 267"/>
              <a:gd name="T16" fmla="*/ 5 w 214"/>
              <a:gd name="T17" fmla="*/ 1 h 267"/>
              <a:gd name="T18" fmla="*/ 5 w 214"/>
              <a:gd name="T19" fmla="*/ 5 h 267"/>
              <a:gd name="T20" fmla="*/ 3 w 214"/>
              <a:gd name="T21" fmla="*/ 4 h 267"/>
              <a:gd name="T22" fmla="*/ 2 w 214"/>
              <a:gd name="T23" fmla="*/ 6 h 267"/>
              <a:gd name="T24" fmla="*/ 0 w 214"/>
              <a:gd name="T25" fmla="*/ 3 h 2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14"/>
              <a:gd name="T40" fmla="*/ 0 h 267"/>
              <a:gd name="T41" fmla="*/ 214 w 214"/>
              <a:gd name="T42" fmla="*/ 267 h 2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14" h="267">
                <a:moveTo>
                  <a:pt x="0" y="125"/>
                </a:moveTo>
                <a:lnTo>
                  <a:pt x="25" y="83"/>
                </a:lnTo>
                <a:lnTo>
                  <a:pt x="41" y="88"/>
                </a:lnTo>
                <a:lnTo>
                  <a:pt x="28" y="52"/>
                </a:lnTo>
                <a:lnTo>
                  <a:pt x="97" y="46"/>
                </a:lnTo>
                <a:lnTo>
                  <a:pt x="97" y="0"/>
                </a:lnTo>
                <a:lnTo>
                  <a:pt x="175" y="1"/>
                </a:lnTo>
                <a:lnTo>
                  <a:pt x="171" y="42"/>
                </a:lnTo>
                <a:lnTo>
                  <a:pt x="214" y="43"/>
                </a:lnTo>
                <a:lnTo>
                  <a:pt x="200" y="196"/>
                </a:lnTo>
                <a:lnTo>
                  <a:pt x="152" y="178"/>
                </a:lnTo>
                <a:lnTo>
                  <a:pt x="93" y="267"/>
                </a:lnTo>
                <a:lnTo>
                  <a:pt x="0" y="12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7" name="Freeform 446">
            <a:extLst>
              <a:ext uri="{FF2B5EF4-FFF2-40B4-BE49-F238E27FC236}">
                <a16:creationId xmlns:a16="http://schemas.microsoft.com/office/drawing/2014/main" xmlns="" id="{FA5AB3F1-1ACD-4BAE-8018-28D35EC75038}"/>
              </a:ext>
            </a:extLst>
          </p:cNvPr>
          <p:cNvSpPr>
            <a:spLocks/>
          </p:cNvSpPr>
          <p:nvPr/>
        </p:nvSpPr>
        <p:spPr bwMode="auto">
          <a:xfrm>
            <a:off x="2298634" y="4046377"/>
            <a:ext cx="55596" cy="11138"/>
          </a:xfrm>
          <a:custGeom>
            <a:avLst/>
            <a:gdLst>
              <a:gd name="T0" fmla="*/ 0 w 114"/>
              <a:gd name="T1" fmla="*/ 1 h 26"/>
              <a:gd name="T2" fmla="*/ 0 w 114"/>
              <a:gd name="T3" fmla="*/ 0 h 26"/>
              <a:gd name="T4" fmla="*/ 3 w 114"/>
              <a:gd name="T5" fmla="*/ 0 h 26"/>
              <a:gd name="T6" fmla="*/ 0 w 114"/>
              <a:gd name="T7" fmla="*/ 1 h 26"/>
              <a:gd name="T8" fmla="*/ 0 60000 65536"/>
              <a:gd name="T9" fmla="*/ 0 60000 65536"/>
              <a:gd name="T10" fmla="*/ 0 60000 65536"/>
              <a:gd name="T11" fmla="*/ 0 60000 65536"/>
              <a:gd name="T12" fmla="*/ 0 w 114"/>
              <a:gd name="T13" fmla="*/ 0 h 26"/>
              <a:gd name="T14" fmla="*/ 114 w 114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" h="26">
                <a:moveTo>
                  <a:pt x="0" y="26"/>
                </a:moveTo>
                <a:lnTo>
                  <a:pt x="7" y="0"/>
                </a:lnTo>
                <a:lnTo>
                  <a:pt x="114" y="9"/>
                </a:lnTo>
                <a:lnTo>
                  <a:pt x="0" y="2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8" name="Freeform 447">
            <a:extLst>
              <a:ext uri="{FF2B5EF4-FFF2-40B4-BE49-F238E27FC236}">
                <a16:creationId xmlns:a16="http://schemas.microsoft.com/office/drawing/2014/main" xmlns="" id="{8D96A465-F956-4088-BA63-A3E79E7BE86A}"/>
              </a:ext>
            </a:extLst>
          </p:cNvPr>
          <p:cNvSpPr>
            <a:spLocks/>
          </p:cNvSpPr>
          <p:nvPr/>
        </p:nvSpPr>
        <p:spPr bwMode="auto">
          <a:xfrm>
            <a:off x="2551342" y="4095704"/>
            <a:ext cx="77497" cy="128885"/>
          </a:xfrm>
          <a:custGeom>
            <a:avLst/>
            <a:gdLst>
              <a:gd name="T0" fmla="*/ 0 w 163"/>
              <a:gd name="T1" fmla="*/ 6 h 285"/>
              <a:gd name="T2" fmla="*/ 1 w 163"/>
              <a:gd name="T3" fmla="*/ 2 h 285"/>
              <a:gd name="T4" fmla="*/ 0 w 163"/>
              <a:gd name="T5" fmla="*/ 0 h 285"/>
              <a:gd name="T6" fmla="*/ 3 w 163"/>
              <a:gd name="T7" fmla="*/ 0 h 285"/>
              <a:gd name="T8" fmla="*/ 4 w 163"/>
              <a:gd name="T9" fmla="*/ 5 h 285"/>
              <a:gd name="T10" fmla="*/ 1 w 163"/>
              <a:gd name="T11" fmla="*/ 7 h 285"/>
              <a:gd name="T12" fmla="*/ 0 w 163"/>
              <a:gd name="T13" fmla="*/ 6 h 2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"/>
              <a:gd name="T22" fmla="*/ 0 h 285"/>
              <a:gd name="T23" fmla="*/ 163 w 163"/>
              <a:gd name="T24" fmla="*/ 285 h 2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" h="285">
                <a:moveTo>
                  <a:pt x="0" y="269"/>
                </a:moveTo>
                <a:lnTo>
                  <a:pt x="20" y="71"/>
                </a:lnTo>
                <a:lnTo>
                  <a:pt x="10" y="10"/>
                </a:lnTo>
                <a:lnTo>
                  <a:pt x="110" y="0"/>
                </a:lnTo>
                <a:lnTo>
                  <a:pt x="163" y="227"/>
                </a:lnTo>
                <a:lnTo>
                  <a:pt x="40" y="285"/>
                </a:lnTo>
                <a:lnTo>
                  <a:pt x="0" y="26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9" name="Freeform 448">
            <a:extLst>
              <a:ext uri="{FF2B5EF4-FFF2-40B4-BE49-F238E27FC236}">
                <a16:creationId xmlns:a16="http://schemas.microsoft.com/office/drawing/2014/main" xmlns="" id="{A05FF336-6B89-4248-898A-90016A46451F}"/>
              </a:ext>
            </a:extLst>
          </p:cNvPr>
          <p:cNvSpPr>
            <a:spLocks/>
          </p:cNvSpPr>
          <p:nvPr/>
        </p:nvSpPr>
        <p:spPr bwMode="auto">
          <a:xfrm>
            <a:off x="2330644" y="4063880"/>
            <a:ext cx="134778" cy="108200"/>
          </a:xfrm>
          <a:custGeom>
            <a:avLst/>
            <a:gdLst>
              <a:gd name="T0" fmla="*/ 0 w 281"/>
              <a:gd name="T1" fmla="*/ 2 h 238"/>
              <a:gd name="T2" fmla="*/ 1 w 281"/>
              <a:gd name="T3" fmla="*/ 1 h 238"/>
              <a:gd name="T4" fmla="*/ 1 w 281"/>
              <a:gd name="T5" fmla="*/ 0 h 238"/>
              <a:gd name="T6" fmla="*/ 3 w 281"/>
              <a:gd name="T7" fmla="*/ 0 h 238"/>
              <a:gd name="T8" fmla="*/ 4 w 281"/>
              <a:gd name="T9" fmla="*/ 1 h 238"/>
              <a:gd name="T10" fmla="*/ 5 w 281"/>
              <a:gd name="T11" fmla="*/ 0 h 238"/>
              <a:gd name="T12" fmla="*/ 6 w 281"/>
              <a:gd name="T13" fmla="*/ 3 h 238"/>
              <a:gd name="T14" fmla="*/ 7 w 281"/>
              <a:gd name="T15" fmla="*/ 5 h 238"/>
              <a:gd name="T16" fmla="*/ 6 w 281"/>
              <a:gd name="T17" fmla="*/ 4 h 238"/>
              <a:gd name="T18" fmla="*/ 6 w 281"/>
              <a:gd name="T19" fmla="*/ 5 h 238"/>
              <a:gd name="T20" fmla="*/ 5 w 281"/>
              <a:gd name="T21" fmla="*/ 5 h 238"/>
              <a:gd name="T22" fmla="*/ 5 w 281"/>
              <a:gd name="T23" fmla="*/ 5 h 238"/>
              <a:gd name="T24" fmla="*/ 4 w 281"/>
              <a:gd name="T25" fmla="*/ 4 h 238"/>
              <a:gd name="T26" fmla="*/ 3 w 281"/>
              <a:gd name="T27" fmla="*/ 3 h 238"/>
              <a:gd name="T28" fmla="*/ 2 w 281"/>
              <a:gd name="T29" fmla="*/ 4 h 238"/>
              <a:gd name="T30" fmla="*/ 0 w 281"/>
              <a:gd name="T31" fmla="*/ 2 h 23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81"/>
              <a:gd name="T49" fmla="*/ 0 h 238"/>
              <a:gd name="T50" fmla="*/ 281 w 281"/>
              <a:gd name="T51" fmla="*/ 238 h 23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81" h="238">
                <a:moveTo>
                  <a:pt x="0" y="79"/>
                </a:moveTo>
                <a:lnTo>
                  <a:pt x="46" y="44"/>
                </a:lnTo>
                <a:lnTo>
                  <a:pt x="49" y="0"/>
                </a:lnTo>
                <a:lnTo>
                  <a:pt x="140" y="9"/>
                </a:lnTo>
                <a:lnTo>
                  <a:pt x="167" y="32"/>
                </a:lnTo>
                <a:lnTo>
                  <a:pt x="231" y="6"/>
                </a:lnTo>
                <a:lnTo>
                  <a:pt x="269" y="113"/>
                </a:lnTo>
                <a:lnTo>
                  <a:pt x="281" y="193"/>
                </a:lnTo>
                <a:lnTo>
                  <a:pt x="258" y="186"/>
                </a:lnTo>
                <a:lnTo>
                  <a:pt x="252" y="231"/>
                </a:lnTo>
                <a:lnTo>
                  <a:pt x="211" y="238"/>
                </a:lnTo>
                <a:lnTo>
                  <a:pt x="208" y="193"/>
                </a:lnTo>
                <a:lnTo>
                  <a:pt x="187" y="190"/>
                </a:lnTo>
                <a:lnTo>
                  <a:pt x="147" y="124"/>
                </a:lnTo>
                <a:lnTo>
                  <a:pt x="71" y="161"/>
                </a:lnTo>
                <a:lnTo>
                  <a:pt x="0" y="7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0" name="Freeform 449">
            <a:extLst>
              <a:ext uri="{FF2B5EF4-FFF2-40B4-BE49-F238E27FC236}">
                <a16:creationId xmlns:a16="http://schemas.microsoft.com/office/drawing/2014/main" xmlns="" id="{910E55CD-D4B5-48DD-99B5-DFFAF3A51FE1}"/>
              </a:ext>
            </a:extLst>
          </p:cNvPr>
          <p:cNvSpPr>
            <a:spLocks/>
          </p:cNvSpPr>
          <p:nvPr/>
        </p:nvSpPr>
        <p:spPr bwMode="auto">
          <a:xfrm>
            <a:off x="3429083" y="3720186"/>
            <a:ext cx="30325" cy="9547"/>
          </a:xfrm>
          <a:custGeom>
            <a:avLst/>
            <a:gdLst>
              <a:gd name="T0" fmla="*/ 0 w 66"/>
              <a:gd name="T1" fmla="*/ 0 h 22"/>
              <a:gd name="T2" fmla="*/ 1 w 66"/>
              <a:gd name="T3" fmla="*/ 1 h 22"/>
              <a:gd name="T4" fmla="*/ 1 w 66"/>
              <a:gd name="T5" fmla="*/ 0 h 22"/>
              <a:gd name="T6" fmla="*/ 0 w 66"/>
              <a:gd name="T7" fmla="*/ 0 h 22"/>
              <a:gd name="T8" fmla="*/ 0 60000 65536"/>
              <a:gd name="T9" fmla="*/ 0 60000 65536"/>
              <a:gd name="T10" fmla="*/ 0 60000 65536"/>
              <a:gd name="T11" fmla="*/ 0 60000 65536"/>
              <a:gd name="T12" fmla="*/ 0 w 66"/>
              <a:gd name="T13" fmla="*/ 0 h 22"/>
              <a:gd name="T14" fmla="*/ 66 w 66"/>
              <a:gd name="T15" fmla="*/ 22 h 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" h="22">
                <a:moveTo>
                  <a:pt x="0" y="0"/>
                </a:moveTo>
                <a:lnTo>
                  <a:pt x="32" y="22"/>
                </a:lnTo>
                <a:lnTo>
                  <a:pt x="66" y="6"/>
                </a:lnTo>
                <a:lnTo>
                  <a:pt x="0" y="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1" name="Freeform 450">
            <a:extLst>
              <a:ext uri="{FF2B5EF4-FFF2-40B4-BE49-F238E27FC236}">
                <a16:creationId xmlns:a16="http://schemas.microsoft.com/office/drawing/2014/main" xmlns="" id="{33025A70-9242-4D51-90CC-0B5E571E2B97}"/>
              </a:ext>
            </a:extLst>
          </p:cNvPr>
          <p:cNvSpPr>
            <a:spLocks/>
          </p:cNvSpPr>
          <p:nvPr/>
        </p:nvSpPr>
        <p:spPr bwMode="auto">
          <a:xfrm>
            <a:off x="3230286" y="3631080"/>
            <a:ext cx="28640" cy="85924"/>
          </a:xfrm>
          <a:custGeom>
            <a:avLst/>
            <a:gdLst>
              <a:gd name="T0" fmla="*/ 0 w 61"/>
              <a:gd name="T1" fmla="*/ 2 h 188"/>
              <a:gd name="T2" fmla="*/ 1 w 61"/>
              <a:gd name="T3" fmla="*/ 5 h 188"/>
              <a:gd name="T4" fmla="*/ 1 w 61"/>
              <a:gd name="T5" fmla="*/ 4 h 188"/>
              <a:gd name="T6" fmla="*/ 1 w 61"/>
              <a:gd name="T7" fmla="*/ 2 h 188"/>
              <a:gd name="T8" fmla="*/ 1 w 61"/>
              <a:gd name="T9" fmla="*/ 2 h 188"/>
              <a:gd name="T10" fmla="*/ 1 w 61"/>
              <a:gd name="T11" fmla="*/ 1 h 188"/>
              <a:gd name="T12" fmla="*/ 1 w 61"/>
              <a:gd name="T13" fmla="*/ 1 h 188"/>
              <a:gd name="T14" fmla="*/ 1 w 61"/>
              <a:gd name="T15" fmla="*/ 0 h 188"/>
              <a:gd name="T16" fmla="*/ 1 w 61"/>
              <a:gd name="T17" fmla="*/ 0 h 188"/>
              <a:gd name="T18" fmla="*/ 0 w 61"/>
              <a:gd name="T19" fmla="*/ 2 h 1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1"/>
              <a:gd name="T31" fmla="*/ 0 h 188"/>
              <a:gd name="T32" fmla="*/ 61 w 61"/>
              <a:gd name="T33" fmla="*/ 188 h 1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1" h="188">
                <a:moveTo>
                  <a:pt x="0" y="95"/>
                </a:moveTo>
                <a:lnTo>
                  <a:pt x="31" y="188"/>
                </a:lnTo>
                <a:lnTo>
                  <a:pt x="37" y="185"/>
                </a:lnTo>
                <a:lnTo>
                  <a:pt x="55" y="85"/>
                </a:lnTo>
                <a:lnTo>
                  <a:pt x="30" y="92"/>
                </a:lnTo>
                <a:lnTo>
                  <a:pt x="37" y="47"/>
                </a:lnTo>
                <a:lnTo>
                  <a:pt x="56" y="26"/>
                </a:lnTo>
                <a:lnTo>
                  <a:pt x="61" y="0"/>
                </a:lnTo>
                <a:lnTo>
                  <a:pt x="38" y="3"/>
                </a:lnTo>
                <a:lnTo>
                  <a:pt x="0" y="9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2" name="Freeform 451">
            <a:extLst>
              <a:ext uri="{FF2B5EF4-FFF2-40B4-BE49-F238E27FC236}">
                <a16:creationId xmlns:a16="http://schemas.microsoft.com/office/drawing/2014/main" xmlns="" id="{F1185EE1-E9AB-4027-ACAB-D253452F6E02}"/>
              </a:ext>
            </a:extLst>
          </p:cNvPr>
          <p:cNvSpPr>
            <a:spLocks/>
          </p:cNvSpPr>
          <p:nvPr/>
        </p:nvSpPr>
        <p:spPr bwMode="auto">
          <a:xfrm>
            <a:off x="2450259" y="4105251"/>
            <a:ext cx="109507" cy="125703"/>
          </a:xfrm>
          <a:custGeom>
            <a:avLst/>
            <a:gdLst>
              <a:gd name="T0" fmla="*/ 0 w 229"/>
              <a:gd name="T1" fmla="*/ 4 h 278"/>
              <a:gd name="T2" fmla="*/ 0 w 229"/>
              <a:gd name="T3" fmla="*/ 3 h 278"/>
              <a:gd name="T4" fmla="*/ 0 w 229"/>
              <a:gd name="T5" fmla="*/ 2 h 278"/>
              <a:gd name="T6" fmla="*/ 1 w 229"/>
              <a:gd name="T7" fmla="*/ 3 h 278"/>
              <a:gd name="T8" fmla="*/ 1 w 229"/>
              <a:gd name="T9" fmla="*/ 1 h 278"/>
              <a:gd name="T10" fmla="*/ 2 w 229"/>
              <a:gd name="T11" fmla="*/ 0 h 278"/>
              <a:gd name="T12" fmla="*/ 3 w 229"/>
              <a:gd name="T13" fmla="*/ 0 h 278"/>
              <a:gd name="T14" fmla="*/ 3 w 229"/>
              <a:gd name="T15" fmla="*/ 1 h 278"/>
              <a:gd name="T16" fmla="*/ 5 w 229"/>
              <a:gd name="T17" fmla="*/ 1 h 278"/>
              <a:gd name="T18" fmla="*/ 5 w 229"/>
              <a:gd name="T19" fmla="*/ 6 h 278"/>
              <a:gd name="T20" fmla="*/ 1 w 229"/>
              <a:gd name="T21" fmla="*/ 6 h 278"/>
              <a:gd name="T22" fmla="*/ 1 w 229"/>
              <a:gd name="T23" fmla="*/ 5 h 278"/>
              <a:gd name="T24" fmla="*/ 0 w 229"/>
              <a:gd name="T25" fmla="*/ 4 h 27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29"/>
              <a:gd name="T40" fmla="*/ 0 h 278"/>
              <a:gd name="T41" fmla="*/ 229 w 229"/>
              <a:gd name="T42" fmla="*/ 278 h 27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29" h="278">
                <a:moveTo>
                  <a:pt x="0" y="184"/>
                </a:moveTo>
                <a:lnTo>
                  <a:pt x="4" y="142"/>
                </a:lnTo>
                <a:lnTo>
                  <a:pt x="10" y="97"/>
                </a:lnTo>
                <a:lnTo>
                  <a:pt x="33" y="104"/>
                </a:lnTo>
                <a:lnTo>
                  <a:pt x="21" y="24"/>
                </a:lnTo>
                <a:lnTo>
                  <a:pt x="89" y="0"/>
                </a:lnTo>
                <a:lnTo>
                  <a:pt x="127" y="16"/>
                </a:lnTo>
                <a:lnTo>
                  <a:pt x="150" y="42"/>
                </a:lnTo>
                <a:lnTo>
                  <a:pt x="229" y="51"/>
                </a:lnTo>
                <a:lnTo>
                  <a:pt x="209" y="249"/>
                </a:lnTo>
                <a:lnTo>
                  <a:pt x="35" y="278"/>
                </a:lnTo>
                <a:lnTo>
                  <a:pt x="38" y="216"/>
                </a:lnTo>
                <a:lnTo>
                  <a:pt x="0" y="18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3" name="Freeform 452">
            <a:extLst>
              <a:ext uri="{FF2B5EF4-FFF2-40B4-BE49-F238E27FC236}">
                <a16:creationId xmlns:a16="http://schemas.microsoft.com/office/drawing/2014/main" xmlns="" id="{F84D6971-97BB-4072-8635-CAB466D85599}"/>
              </a:ext>
            </a:extLst>
          </p:cNvPr>
          <p:cNvSpPr>
            <a:spLocks/>
          </p:cNvSpPr>
          <p:nvPr/>
        </p:nvSpPr>
        <p:spPr bwMode="auto">
          <a:xfrm>
            <a:off x="3243764" y="3627897"/>
            <a:ext cx="79182" cy="93880"/>
          </a:xfrm>
          <a:custGeom>
            <a:avLst/>
            <a:gdLst>
              <a:gd name="T0" fmla="*/ 0 w 166"/>
              <a:gd name="T1" fmla="*/ 2 h 207"/>
              <a:gd name="T2" fmla="*/ 0 w 166"/>
              <a:gd name="T3" fmla="*/ 1 h 207"/>
              <a:gd name="T4" fmla="*/ 1 w 166"/>
              <a:gd name="T5" fmla="*/ 1 h 207"/>
              <a:gd name="T6" fmla="*/ 1 w 166"/>
              <a:gd name="T7" fmla="*/ 1 h 207"/>
              <a:gd name="T8" fmla="*/ 3 w 166"/>
              <a:gd name="T9" fmla="*/ 0 h 207"/>
              <a:gd name="T10" fmla="*/ 4 w 166"/>
              <a:gd name="T11" fmla="*/ 1 h 207"/>
              <a:gd name="T12" fmla="*/ 2 w 166"/>
              <a:gd name="T13" fmla="*/ 2 h 207"/>
              <a:gd name="T14" fmla="*/ 3 w 166"/>
              <a:gd name="T15" fmla="*/ 3 h 207"/>
              <a:gd name="T16" fmla="*/ 2 w 166"/>
              <a:gd name="T17" fmla="*/ 4 h 207"/>
              <a:gd name="T18" fmla="*/ 1 w 166"/>
              <a:gd name="T19" fmla="*/ 5 h 207"/>
              <a:gd name="T20" fmla="*/ 0 w 166"/>
              <a:gd name="T21" fmla="*/ 5 h 207"/>
              <a:gd name="T22" fmla="*/ 1 w 166"/>
              <a:gd name="T23" fmla="*/ 2 h 207"/>
              <a:gd name="T24" fmla="*/ 0 w 166"/>
              <a:gd name="T25" fmla="*/ 2 h 2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6"/>
              <a:gd name="T40" fmla="*/ 0 h 207"/>
              <a:gd name="T41" fmla="*/ 166 w 166"/>
              <a:gd name="T42" fmla="*/ 207 h 2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6" h="207">
                <a:moveTo>
                  <a:pt x="0" y="100"/>
                </a:moveTo>
                <a:lnTo>
                  <a:pt x="7" y="55"/>
                </a:lnTo>
                <a:lnTo>
                  <a:pt x="26" y="34"/>
                </a:lnTo>
                <a:lnTo>
                  <a:pt x="64" y="53"/>
                </a:lnTo>
                <a:lnTo>
                  <a:pt x="148" y="0"/>
                </a:lnTo>
                <a:lnTo>
                  <a:pt x="166" y="58"/>
                </a:lnTo>
                <a:lnTo>
                  <a:pt x="80" y="90"/>
                </a:lnTo>
                <a:lnTo>
                  <a:pt x="125" y="136"/>
                </a:lnTo>
                <a:lnTo>
                  <a:pt x="102" y="165"/>
                </a:lnTo>
                <a:lnTo>
                  <a:pt x="49" y="207"/>
                </a:lnTo>
                <a:lnTo>
                  <a:pt x="7" y="193"/>
                </a:lnTo>
                <a:lnTo>
                  <a:pt x="25" y="93"/>
                </a:lnTo>
                <a:lnTo>
                  <a:pt x="0" y="10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4" name="Freeform 453">
            <a:extLst>
              <a:ext uri="{FF2B5EF4-FFF2-40B4-BE49-F238E27FC236}">
                <a16:creationId xmlns:a16="http://schemas.microsoft.com/office/drawing/2014/main" xmlns="" id="{BED06DD1-CEAC-4E44-B42E-4A92097B1439}"/>
              </a:ext>
            </a:extLst>
          </p:cNvPr>
          <p:cNvSpPr>
            <a:spLocks/>
          </p:cNvSpPr>
          <p:nvPr/>
        </p:nvSpPr>
        <p:spPr bwMode="auto">
          <a:xfrm>
            <a:off x="3230286" y="4227771"/>
            <a:ext cx="144886" cy="184577"/>
          </a:xfrm>
          <a:custGeom>
            <a:avLst/>
            <a:gdLst>
              <a:gd name="T0" fmla="*/ 0 w 303"/>
              <a:gd name="T1" fmla="*/ 1 h 407"/>
              <a:gd name="T2" fmla="*/ 1 w 303"/>
              <a:gd name="T3" fmla="*/ 3 h 407"/>
              <a:gd name="T4" fmla="*/ 0 w 303"/>
              <a:gd name="T5" fmla="*/ 4 h 407"/>
              <a:gd name="T6" fmla="*/ 1 w 303"/>
              <a:gd name="T7" fmla="*/ 5 h 407"/>
              <a:gd name="T8" fmla="*/ 0 w 303"/>
              <a:gd name="T9" fmla="*/ 6 h 407"/>
              <a:gd name="T10" fmla="*/ 5 w 303"/>
              <a:gd name="T11" fmla="*/ 9 h 407"/>
              <a:gd name="T12" fmla="*/ 7 w 303"/>
              <a:gd name="T13" fmla="*/ 7 h 407"/>
              <a:gd name="T14" fmla="*/ 6 w 303"/>
              <a:gd name="T15" fmla="*/ 5 h 407"/>
              <a:gd name="T16" fmla="*/ 6 w 303"/>
              <a:gd name="T17" fmla="*/ 2 h 407"/>
              <a:gd name="T18" fmla="*/ 7 w 303"/>
              <a:gd name="T19" fmla="*/ 1 h 407"/>
              <a:gd name="T20" fmla="*/ 4 w 303"/>
              <a:gd name="T21" fmla="*/ 1 h 407"/>
              <a:gd name="T22" fmla="*/ 2 w 303"/>
              <a:gd name="T23" fmla="*/ 0 h 407"/>
              <a:gd name="T24" fmla="*/ 0 w 303"/>
              <a:gd name="T25" fmla="*/ 1 h 4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03"/>
              <a:gd name="T40" fmla="*/ 0 h 407"/>
              <a:gd name="T41" fmla="*/ 303 w 303"/>
              <a:gd name="T42" fmla="*/ 407 h 4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03" h="407">
                <a:moveTo>
                  <a:pt x="0" y="25"/>
                </a:moveTo>
                <a:lnTo>
                  <a:pt x="39" y="112"/>
                </a:lnTo>
                <a:lnTo>
                  <a:pt x="0" y="190"/>
                </a:lnTo>
                <a:lnTo>
                  <a:pt x="31" y="213"/>
                </a:lnTo>
                <a:lnTo>
                  <a:pt x="14" y="242"/>
                </a:lnTo>
                <a:lnTo>
                  <a:pt x="206" y="407"/>
                </a:lnTo>
                <a:lnTo>
                  <a:pt x="291" y="276"/>
                </a:lnTo>
                <a:lnTo>
                  <a:pt x="271" y="239"/>
                </a:lnTo>
                <a:lnTo>
                  <a:pt x="271" y="77"/>
                </a:lnTo>
                <a:lnTo>
                  <a:pt x="303" y="28"/>
                </a:lnTo>
                <a:lnTo>
                  <a:pt x="192" y="48"/>
                </a:lnTo>
                <a:lnTo>
                  <a:pt x="72" y="0"/>
                </a:lnTo>
                <a:lnTo>
                  <a:pt x="0" y="2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5" name="Freeform 454">
            <a:extLst>
              <a:ext uri="{FF2B5EF4-FFF2-40B4-BE49-F238E27FC236}">
                <a16:creationId xmlns:a16="http://schemas.microsoft.com/office/drawing/2014/main" xmlns="" id="{001017C8-9F68-4E97-B684-1F88C20DE1E1}"/>
              </a:ext>
            </a:extLst>
          </p:cNvPr>
          <p:cNvSpPr>
            <a:spLocks/>
          </p:cNvSpPr>
          <p:nvPr/>
        </p:nvSpPr>
        <p:spPr bwMode="auto">
          <a:xfrm>
            <a:off x="3459408" y="3702683"/>
            <a:ext cx="33694" cy="30232"/>
          </a:xfrm>
          <a:custGeom>
            <a:avLst/>
            <a:gdLst>
              <a:gd name="T0" fmla="*/ 0 w 70"/>
              <a:gd name="T1" fmla="*/ 1 h 67"/>
              <a:gd name="T2" fmla="*/ 1 w 70"/>
              <a:gd name="T3" fmla="*/ 0 h 67"/>
              <a:gd name="T4" fmla="*/ 2 w 70"/>
              <a:gd name="T5" fmla="*/ 1 h 67"/>
              <a:gd name="T6" fmla="*/ 0 w 70"/>
              <a:gd name="T7" fmla="*/ 1 h 67"/>
              <a:gd name="T8" fmla="*/ 0 60000 65536"/>
              <a:gd name="T9" fmla="*/ 0 60000 65536"/>
              <a:gd name="T10" fmla="*/ 0 60000 65536"/>
              <a:gd name="T11" fmla="*/ 0 60000 65536"/>
              <a:gd name="T12" fmla="*/ 0 w 70"/>
              <a:gd name="T13" fmla="*/ 0 h 67"/>
              <a:gd name="T14" fmla="*/ 70 w 70"/>
              <a:gd name="T15" fmla="*/ 67 h 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" h="67">
                <a:moveTo>
                  <a:pt x="0" y="42"/>
                </a:moveTo>
                <a:lnTo>
                  <a:pt x="59" y="0"/>
                </a:lnTo>
                <a:lnTo>
                  <a:pt x="70" y="67"/>
                </a:lnTo>
                <a:lnTo>
                  <a:pt x="0" y="4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6" name="Freeform 455">
            <a:extLst>
              <a:ext uri="{FF2B5EF4-FFF2-40B4-BE49-F238E27FC236}">
                <a16:creationId xmlns:a16="http://schemas.microsoft.com/office/drawing/2014/main" xmlns="" id="{BAE4432E-5E09-45F8-92EE-F87B5043344D}"/>
              </a:ext>
            </a:extLst>
          </p:cNvPr>
          <p:cNvSpPr>
            <a:spLocks/>
          </p:cNvSpPr>
          <p:nvPr/>
        </p:nvSpPr>
        <p:spPr bwMode="auto">
          <a:xfrm>
            <a:off x="3248818" y="3597665"/>
            <a:ext cx="28640" cy="35006"/>
          </a:xfrm>
          <a:custGeom>
            <a:avLst/>
            <a:gdLst>
              <a:gd name="T0" fmla="*/ 0 w 61"/>
              <a:gd name="T1" fmla="*/ 2 h 76"/>
              <a:gd name="T2" fmla="*/ 1 w 61"/>
              <a:gd name="T3" fmla="*/ 2 h 76"/>
              <a:gd name="T4" fmla="*/ 1 w 61"/>
              <a:gd name="T5" fmla="*/ 1 h 76"/>
              <a:gd name="T6" fmla="*/ 1 w 61"/>
              <a:gd name="T7" fmla="*/ 0 h 76"/>
              <a:gd name="T8" fmla="*/ 0 w 61"/>
              <a:gd name="T9" fmla="*/ 2 h 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"/>
              <a:gd name="T16" fmla="*/ 0 h 76"/>
              <a:gd name="T17" fmla="*/ 61 w 61"/>
              <a:gd name="T18" fmla="*/ 76 h 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" h="76">
                <a:moveTo>
                  <a:pt x="0" y="76"/>
                </a:moveTo>
                <a:lnTo>
                  <a:pt x="23" y="73"/>
                </a:lnTo>
                <a:lnTo>
                  <a:pt x="61" y="21"/>
                </a:lnTo>
                <a:lnTo>
                  <a:pt x="40" y="0"/>
                </a:lnTo>
                <a:lnTo>
                  <a:pt x="0" y="7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7" name="Freeform 456">
            <a:extLst>
              <a:ext uri="{FF2B5EF4-FFF2-40B4-BE49-F238E27FC236}">
                <a16:creationId xmlns:a16="http://schemas.microsoft.com/office/drawing/2014/main" xmlns="" id="{E5126309-25E7-4E77-AEF7-89F5BA30C5EF}"/>
              </a:ext>
            </a:extLst>
          </p:cNvPr>
          <p:cNvSpPr>
            <a:spLocks/>
          </p:cNvSpPr>
          <p:nvPr/>
        </p:nvSpPr>
        <p:spPr bwMode="auto">
          <a:xfrm>
            <a:off x="2396348" y="4151395"/>
            <a:ext cx="72443" cy="79559"/>
          </a:xfrm>
          <a:custGeom>
            <a:avLst/>
            <a:gdLst>
              <a:gd name="T0" fmla="*/ 0 w 148"/>
              <a:gd name="T1" fmla="*/ 1 h 177"/>
              <a:gd name="T2" fmla="*/ 1 w 148"/>
              <a:gd name="T3" fmla="*/ 0 h 177"/>
              <a:gd name="T4" fmla="*/ 2 w 148"/>
              <a:gd name="T5" fmla="*/ 0 h 177"/>
              <a:gd name="T6" fmla="*/ 2 w 148"/>
              <a:gd name="T7" fmla="*/ 1 h 177"/>
              <a:gd name="T8" fmla="*/ 3 w 148"/>
              <a:gd name="T9" fmla="*/ 1 h 177"/>
              <a:gd name="T10" fmla="*/ 3 w 148"/>
              <a:gd name="T11" fmla="*/ 2 h 177"/>
              <a:gd name="T12" fmla="*/ 3 w 148"/>
              <a:gd name="T13" fmla="*/ 3 h 177"/>
              <a:gd name="T14" fmla="*/ 3 w 148"/>
              <a:gd name="T15" fmla="*/ 4 h 177"/>
              <a:gd name="T16" fmla="*/ 0 w 148"/>
              <a:gd name="T17" fmla="*/ 1 h 1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8"/>
              <a:gd name="T28" fmla="*/ 0 h 177"/>
              <a:gd name="T29" fmla="*/ 148 w 148"/>
              <a:gd name="T30" fmla="*/ 177 h 1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8" h="177">
                <a:moveTo>
                  <a:pt x="0" y="67"/>
                </a:moveTo>
                <a:lnTo>
                  <a:pt x="49" y="0"/>
                </a:lnTo>
                <a:lnTo>
                  <a:pt x="70" y="3"/>
                </a:lnTo>
                <a:lnTo>
                  <a:pt x="73" y="48"/>
                </a:lnTo>
                <a:lnTo>
                  <a:pt x="114" y="41"/>
                </a:lnTo>
                <a:lnTo>
                  <a:pt x="110" y="83"/>
                </a:lnTo>
                <a:lnTo>
                  <a:pt x="148" y="115"/>
                </a:lnTo>
                <a:lnTo>
                  <a:pt x="145" y="177"/>
                </a:lnTo>
                <a:lnTo>
                  <a:pt x="0" y="6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8" name="Freeform 457">
            <a:extLst>
              <a:ext uri="{FF2B5EF4-FFF2-40B4-BE49-F238E27FC236}">
                <a16:creationId xmlns:a16="http://schemas.microsoft.com/office/drawing/2014/main" xmlns="" id="{636360A7-E5A2-4C5B-9736-E0C687D90B14}"/>
              </a:ext>
            </a:extLst>
          </p:cNvPr>
          <p:cNvSpPr>
            <a:spLocks/>
          </p:cNvSpPr>
          <p:nvPr/>
        </p:nvSpPr>
        <p:spPr bwMode="auto">
          <a:xfrm>
            <a:off x="2777095" y="3632671"/>
            <a:ext cx="286403" cy="294368"/>
          </a:xfrm>
          <a:custGeom>
            <a:avLst/>
            <a:gdLst>
              <a:gd name="T0" fmla="*/ 0 w 597"/>
              <a:gd name="T1" fmla="*/ 8 h 646"/>
              <a:gd name="T2" fmla="*/ 0 w 597"/>
              <a:gd name="T3" fmla="*/ 3 h 646"/>
              <a:gd name="T4" fmla="*/ 2 w 597"/>
              <a:gd name="T5" fmla="*/ 0 h 646"/>
              <a:gd name="T6" fmla="*/ 5 w 597"/>
              <a:gd name="T7" fmla="*/ 1 h 646"/>
              <a:gd name="T8" fmla="*/ 6 w 597"/>
              <a:gd name="T9" fmla="*/ 2 h 646"/>
              <a:gd name="T10" fmla="*/ 8 w 597"/>
              <a:gd name="T11" fmla="*/ 3 h 646"/>
              <a:gd name="T12" fmla="*/ 9 w 597"/>
              <a:gd name="T13" fmla="*/ 3 h 646"/>
              <a:gd name="T14" fmla="*/ 9 w 597"/>
              <a:gd name="T15" fmla="*/ 1 h 646"/>
              <a:gd name="T16" fmla="*/ 10 w 597"/>
              <a:gd name="T17" fmla="*/ 0 h 646"/>
              <a:gd name="T18" fmla="*/ 14 w 597"/>
              <a:gd name="T19" fmla="*/ 2 h 646"/>
              <a:gd name="T20" fmla="*/ 13 w 597"/>
              <a:gd name="T21" fmla="*/ 3 h 646"/>
              <a:gd name="T22" fmla="*/ 14 w 597"/>
              <a:gd name="T23" fmla="*/ 12 h 646"/>
              <a:gd name="T24" fmla="*/ 14 w 597"/>
              <a:gd name="T25" fmla="*/ 15 h 646"/>
              <a:gd name="T26" fmla="*/ 13 w 597"/>
              <a:gd name="T27" fmla="*/ 15 h 646"/>
              <a:gd name="T28" fmla="*/ 13 w 597"/>
              <a:gd name="T29" fmla="*/ 15 h 646"/>
              <a:gd name="T30" fmla="*/ 6 w 597"/>
              <a:gd name="T31" fmla="*/ 11 h 646"/>
              <a:gd name="T32" fmla="*/ 5 w 597"/>
              <a:gd name="T33" fmla="*/ 11 h 646"/>
              <a:gd name="T34" fmla="*/ 2 w 597"/>
              <a:gd name="T35" fmla="*/ 11 h 646"/>
              <a:gd name="T36" fmla="*/ 0 w 597"/>
              <a:gd name="T37" fmla="*/ 8 h 6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97"/>
              <a:gd name="T58" fmla="*/ 0 h 646"/>
              <a:gd name="T59" fmla="*/ 597 w 597"/>
              <a:gd name="T60" fmla="*/ 646 h 6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97" h="646">
                <a:moveTo>
                  <a:pt x="0" y="336"/>
                </a:moveTo>
                <a:lnTo>
                  <a:pt x="1" y="139"/>
                </a:lnTo>
                <a:lnTo>
                  <a:pt x="74" y="0"/>
                </a:lnTo>
                <a:lnTo>
                  <a:pt x="219" y="42"/>
                </a:lnTo>
                <a:lnTo>
                  <a:pt x="246" y="89"/>
                </a:lnTo>
                <a:lnTo>
                  <a:pt x="363" y="139"/>
                </a:lnTo>
                <a:lnTo>
                  <a:pt x="398" y="123"/>
                </a:lnTo>
                <a:lnTo>
                  <a:pt x="402" y="52"/>
                </a:lnTo>
                <a:lnTo>
                  <a:pt x="440" y="19"/>
                </a:lnTo>
                <a:lnTo>
                  <a:pt x="597" y="75"/>
                </a:lnTo>
                <a:lnTo>
                  <a:pt x="580" y="150"/>
                </a:lnTo>
                <a:lnTo>
                  <a:pt x="597" y="529"/>
                </a:lnTo>
                <a:lnTo>
                  <a:pt x="597" y="618"/>
                </a:lnTo>
                <a:lnTo>
                  <a:pt x="564" y="619"/>
                </a:lnTo>
                <a:lnTo>
                  <a:pt x="564" y="646"/>
                </a:lnTo>
                <a:lnTo>
                  <a:pt x="258" y="462"/>
                </a:lnTo>
                <a:lnTo>
                  <a:pt x="219" y="483"/>
                </a:lnTo>
                <a:lnTo>
                  <a:pt x="89" y="460"/>
                </a:lnTo>
                <a:lnTo>
                  <a:pt x="0" y="33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9" name="Freeform 458">
            <a:extLst>
              <a:ext uri="{FF2B5EF4-FFF2-40B4-BE49-F238E27FC236}">
                <a16:creationId xmlns:a16="http://schemas.microsoft.com/office/drawing/2014/main" xmlns="" id="{D46BA1EA-2DA2-4E89-8401-DB0C915045D6}"/>
              </a:ext>
            </a:extLst>
          </p:cNvPr>
          <p:cNvSpPr>
            <a:spLocks/>
          </p:cNvSpPr>
          <p:nvPr/>
        </p:nvSpPr>
        <p:spPr bwMode="auto">
          <a:xfrm>
            <a:off x="3395389" y="4563510"/>
            <a:ext cx="129724" cy="278456"/>
          </a:xfrm>
          <a:custGeom>
            <a:avLst/>
            <a:gdLst>
              <a:gd name="T0" fmla="*/ 0 w 270"/>
              <a:gd name="T1" fmla="*/ 10 h 616"/>
              <a:gd name="T2" fmla="*/ 1 w 270"/>
              <a:gd name="T3" fmla="*/ 13 h 616"/>
              <a:gd name="T4" fmla="*/ 2 w 270"/>
              <a:gd name="T5" fmla="*/ 14 h 616"/>
              <a:gd name="T6" fmla="*/ 4 w 270"/>
              <a:gd name="T7" fmla="*/ 13 h 616"/>
              <a:gd name="T8" fmla="*/ 6 w 270"/>
              <a:gd name="T9" fmla="*/ 3 h 616"/>
              <a:gd name="T10" fmla="*/ 6 w 270"/>
              <a:gd name="T11" fmla="*/ 4 h 616"/>
              <a:gd name="T12" fmla="*/ 5 w 270"/>
              <a:gd name="T13" fmla="*/ 0 h 616"/>
              <a:gd name="T14" fmla="*/ 4 w 270"/>
              <a:gd name="T15" fmla="*/ 1 h 616"/>
              <a:gd name="T16" fmla="*/ 4 w 270"/>
              <a:gd name="T17" fmla="*/ 3 h 616"/>
              <a:gd name="T18" fmla="*/ 3 w 270"/>
              <a:gd name="T19" fmla="*/ 4 h 616"/>
              <a:gd name="T20" fmla="*/ 1 w 270"/>
              <a:gd name="T21" fmla="*/ 4 h 616"/>
              <a:gd name="T22" fmla="*/ 1 w 270"/>
              <a:gd name="T23" fmla="*/ 5 h 616"/>
              <a:gd name="T24" fmla="*/ 1 w 270"/>
              <a:gd name="T25" fmla="*/ 8 h 616"/>
              <a:gd name="T26" fmla="*/ 0 w 270"/>
              <a:gd name="T27" fmla="*/ 10 h 6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70"/>
              <a:gd name="T43" fmla="*/ 0 h 616"/>
              <a:gd name="T44" fmla="*/ 270 w 270"/>
              <a:gd name="T45" fmla="*/ 616 h 61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70" h="616">
                <a:moveTo>
                  <a:pt x="0" y="441"/>
                </a:moveTo>
                <a:lnTo>
                  <a:pt x="26" y="567"/>
                </a:lnTo>
                <a:lnTo>
                  <a:pt x="76" y="616"/>
                </a:lnTo>
                <a:lnTo>
                  <a:pt x="161" y="567"/>
                </a:lnTo>
                <a:lnTo>
                  <a:pt x="254" y="144"/>
                </a:lnTo>
                <a:lnTo>
                  <a:pt x="270" y="161"/>
                </a:lnTo>
                <a:lnTo>
                  <a:pt x="232" y="0"/>
                </a:lnTo>
                <a:lnTo>
                  <a:pt x="182" y="68"/>
                </a:lnTo>
                <a:lnTo>
                  <a:pt x="182" y="115"/>
                </a:lnTo>
                <a:lnTo>
                  <a:pt x="122" y="165"/>
                </a:lnTo>
                <a:lnTo>
                  <a:pt x="47" y="186"/>
                </a:lnTo>
                <a:lnTo>
                  <a:pt x="29" y="240"/>
                </a:lnTo>
                <a:lnTo>
                  <a:pt x="47" y="348"/>
                </a:lnTo>
                <a:lnTo>
                  <a:pt x="0" y="44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0" name="Freeform 459">
            <a:extLst>
              <a:ext uri="{FF2B5EF4-FFF2-40B4-BE49-F238E27FC236}">
                <a16:creationId xmlns:a16="http://schemas.microsoft.com/office/drawing/2014/main" xmlns="" id="{7F1994E2-1905-4B1F-894A-1EFB6850C39A}"/>
              </a:ext>
            </a:extLst>
          </p:cNvPr>
          <p:cNvSpPr>
            <a:spLocks/>
          </p:cNvSpPr>
          <p:nvPr/>
        </p:nvSpPr>
        <p:spPr bwMode="auto">
          <a:xfrm>
            <a:off x="3206700" y="4507819"/>
            <a:ext cx="60650" cy="157527"/>
          </a:xfrm>
          <a:custGeom>
            <a:avLst/>
            <a:gdLst>
              <a:gd name="T0" fmla="*/ 0 w 124"/>
              <a:gd name="T1" fmla="*/ 4 h 346"/>
              <a:gd name="T2" fmla="*/ 0 w 124"/>
              <a:gd name="T3" fmla="*/ 5 h 346"/>
              <a:gd name="T4" fmla="*/ 2 w 124"/>
              <a:gd name="T5" fmla="*/ 5 h 346"/>
              <a:gd name="T6" fmla="*/ 1 w 124"/>
              <a:gd name="T7" fmla="*/ 7 h 346"/>
              <a:gd name="T8" fmla="*/ 2 w 124"/>
              <a:gd name="T9" fmla="*/ 8 h 346"/>
              <a:gd name="T10" fmla="*/ 3 w 124"/>
              <a:gd name="T11" fmla="*/ 6 h 346"/>
              <a:gd name="T12" fmla="*/ 2 w 124"/>
              <a:gd name="T13" fmla="*/ 4 h 346"/>
              <a:gd name="T14" fmla="*/ 2 w 124"/>
              <a:gd name="T15" fmla="*/ 5 h 346"/>
              <a:gd name="T16" fmla="*/ 2 w 124"/>
              <a:gd name="T17" fmla="*/ 5 h 346"/>
              <a:gd name="T18" fmla="*/ 1 w 124"/>
              <a:gd name="T19" fmla="*/ 3 h 346"/>
              <a:gd name="T20" fmla="*/ 1 w 124"/>
              <a:gd name="T21" fmla="*/ 0 h 346"/>
              <a:gd name="T22" fmla="*/ 0 w 124"/>
              <a:gd name="T23" fmla="*/ 0 h 346"/>
              <a:gd name="T24" fmla="*/ 1 w 124"/>
              <a:gd name="T25" fmla="*/ 1 h 346"/>
              <a:gd name="T26" fmla="*/ 0 w 124"/>
              <a:gd name="T27" fmla="*/ 4 h 34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4"/>
              <a:gd name="T43" fmla="*/ 0 h 346"/>
              <a:gd name="T44" fmla="*/ 124 w 124"/>
              <a:gd name="T45" fmla="*/ 346 h 34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4" h="346">
                <a:moveTo>
                  <a:pt x="0" y="189"/>
                </a:moveTo>
                <a:lnTo>
                  <a:pt x="16" y="209"/>
                </a:lnTo>
                <a:lnTo>
                  <a:pt x="64" y="228"/>
                </a:lnTo>
                <a:lnTo>
                  <a:pt x="61" y="292"/>
                </a:lnTo>
                <a:lnTo>
                  <a:pt x="100" y="346"/>
                </a:lnTo>
                <a:lnTo>
                  <a:pt x="124" y="248"/>
                </a:lnTo>
                <a:lnTo>
                  <a:pt x="84" y="182"/>
                </a:lnTo>
                <a:lnTo>
                  <a:pt x="95" y="219"/>
                </a:lnTo>
                <a:lnTo>
                  <a:pt x="72" y="217"/>
                </a:lnTo>
                <a:lnTo>
                  <a:pt x="47" y="128"/>
                </a:lnTo>
                <a:lnTo>
                  <a:pt x="46" y="9"/>
                </a:lnTo>
                <a:lnTo>
                  <a:pt x="10" y="0"/>
                </a:lnTo>
                <a:lnTo>
                  <a:pt x="38" y="58"/>
                </a:lnTo>
                <a:lnTo>
                  <a:pt x="0" y="18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1" name="Freeform 460">
            <a:extLst>
              <a:ext uri="{FF2B5EF4-FFF2-40B4-BE49-F238E27FC236}">
                <a16:creationId xmlns:a16="http://schemas.microsoft.com/office/drawing/2014/main" xmlns="" id="{0DFFC18A-224E-4F0D-A1C2-5B14CCB8F841}"/>
              </a:ext>
            </a:extLst>
          </p:cNvPr>
          <p:cNvSpPr>
            <a:spLocks/>
          </p:cNvSpPr>
          <p:nvPr/>
        </p:nvSpPr>
        <p:spPr bwMode="auto">
          <a:xfrm>
            <a:off x="2384555" y="3810883"/>
            <a:ext cx="298196" cy="303915"/>
          </a:xfrm>
          <a:custGeom>
            <a:avLst/>
            <a:gdLst>
              <a:gd name="T0" fmla="*/ 0 w 618"/>
              <a:gd name="T1" fmla="*/ 11 h 673"/>
              <a:gd name="T2" fmla="*/ 1 w 618"/>
              <a:gd name="T3" fmla="*/ 10 h 673"/>
              <a:gd name="T4" fmla="*/ 1 w 618"/>
              <a:gd name="T5" fmla="*/ 10 h 673"/>
              <a:gd name="T6" fmla="*/ 6 w 618"/>
              <a:gd name="T7" fmla="*/ 10 h 673"/>
              <a:gd name="T8" fmla="*/ 5 w 618"/>
              <a:gd name="T9" fmla="*/ 0 h 673"/>
              <a:gd name="T10" fmla="*/ 7 w 618"/>
              <a:gd name="T11" fmla="*/ 0 h 673"/>
              <a:gd name="T12" fmla="*/ 14 w 618"/>
              <a:gd name="T13" fmla="*/ 5 h 673"/>
              <a:gd name="T14" fmla="*/ 14 w 618"/>
              <a:gd name="T15" fmla="*/ 6 h 673"/>
              <a:gd name="T16" fmla="*/ 15 w 618"/>
              <a:gd name="T17" fmla="*/ 6 h 673"/>
              <a:gd name="T18" fmla="*/ 15 w 618"/>
              <a:gd name="T19" fmla="*/ 9 h 673"/>
              <a:gd name="T20" fmla="*/ 14 w 618"/>
              <a:gd name="T21" fmla="*/ 10 h 673"/>
              <a:gd name="T22" fmla="*/ 11 w 618"/>
              <a:gd name="T23" fmla="*/ 11 h 673"/>
              <a:gd name="T24" fmla="*/ 7 w 618"/>
              <a:gd name="T25" fmla="*/ 12 h 673"/>
              <a:gd name="T26" fmla="*/ 6 w 618"/>
              <a:gd name="T27" fmla="*/ 15 h 673"/>
              <a:gd name="T28" fmla="*/ 5 w 618"/>
              <a:gd name="T29" fmla="*/ 15 h 673"/>
              <a:gd name="T30" fmla="*/ 4 w 618"/>
              <a:gd name="T31" fmla="*/ 15 h 673"/>
              <a:gd name="T32" fmla="*/ 3 w 618"/>
              <a:gd name="T33" fmla="*/ 13 h 673"/>
              <a:gd name="T34" fmla="*/ 1 w 618"/>
              <a:gd name="T35" fmla="*/ 14 h 673"/>
              <a:gd name="T36" fmla="*/ 1 w 618"/>
              <a:gd name="T37" fmla="*/ 13 h 673"/>
              <a:gd name="T38" fmla="*/ 0 w 618"/>
              <a:gd name="T39" fmla="*/ 11 h 67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618"/>
              <a:gd name="T61" fmla="*/ 0 h 673"/>
              <a:gd name="T62" fmla="*/ 618 w 618"/>
              <a:gd name="T63" fmla="*/ 673 h 67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618" h="673">
                <a:moveTo>
                  <a:pt x="0" y="468"/>
                </a:moveTo>
                <a:lnTo>
                  <a:pt x="26" y="418"/>
                </a:lnTo>
                <a:lnTo>
                  <a:pt x="56" y="450"/>
                </a:lnTo>
                <a:lnTo>
                  <a:pt x="248" y="435"/>
                </a:lnTo>
                <a:lnTo>
                  <a:pt x="208" y="0"/>
                </a:lnTo>
                <a:lnTo>
                  <a:pt x="279" y="0"/>
                </a:lnTo>
                <a:lnTo>
                  <a:pt x="583" y="236"/>
                </a:lnTo>
                <a:lnTo>
                  <a:pt x="585" y="275"/>
                </a:lnTo>
                <a:lnTo>
                  <a:pt x="617" y="271"/>
                </a:lnTo>
                <a:lnTo>
                  <a:pt x="618" y="409"/>
                </a:lnTo>
                <a:lnTo>
                  <a:pt x="591" y="439"/>
                </a:lnTo>
                <a:lnTo>
                  <a:pt x="467" y="458"/>
                </a:lnTo>
                <a:lnTo>
                  <a:pt x="310" y="537"/>
                </a:lnTo>
                <a:lnTo>
                  <a:pt x="261" y="665"/>
                </a:lnTo>
                <a:lnTo>
                  <a:pt x="223" y="649"/>
                </a:lnTo>
                <a:lnTo>
                  <a:pt x="155" y="673"/>
                </a:lnTo>
                <a:lnTo>
                  <a:pt x="117" y="566"/>
                </a:lnTo>
                <a:lnTo>
                  <a:pt x="53" y="592"/>
                </a:lnTo>
                <a:lnTo>
                  <a:pt x="26" y="569"/>
                </a:lnTo>
                <a:lnTo>
                  <a:pt x="0" y="46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2" name="Freeform 461">
            <a:extLst>
              <a:ext uri="{FF2B5EF4-FFF2-40B4-BE49-F238E27FC236}">
                <a16:creationId xmlns:a16="http://schemas.microsoft.com/office/drawing/2014/main" xmlns="" id="{34F3943B-CDC9-4D54-92D2-0D8CC19DAA5D}"/>
              </a:ext>
            </a:extLst>
          </p:cNvPr>
          <p:cNvSpPr>
            <a:spLocks/>
          </p:cNvSpPr>
          <p:nvPr/>
        </p:nvSpPr>
        <p:spPr bwMode="auto">
          <a:xfrm>
            <a:off x="2295264" y="3761556"/>
            <a:ext cx="224068" cy="260953"/>
          </a:xfrm>
          <a:custGeom>
            <a:avLst/>
            <a:gdLst>
              <a:gd name="T0" fmla="*/ 0 w 467"/>
              <a:gd name="T1" fmla="*/ 7 h 575"/>
              <a:gd name="T2" fmla="*/ 1 w 467"/>
              <a:gd name="T3" fmla="*/ 7 h 575"/>
              <a:gd name="T4" fmla="*/ 1 w 467"/>
              <a:gd name="T5" fmla="*/ 9 h 575"/>
              <a:gd name="T6" fmla="*/ 0 w 467"/>
              <a:gd name="T7" fmla="*/ 12 h 575"/>
              <a:gd name="T8" fmla="*/ 2 w 467"/>
              <a:gd name="T9" fmla="*/ 11 h 575"/>
              <a:gd name="T10" fmla="*/ 4 w 467"/>
              <a:gd name="T11" fmla="*/ 13 h 575"/>
              <a:gd name="T12" fmla="*/ 5 w 467"/>
              <a:gd name="T13" fmla="*/ 12 h 575"/>
              <a:gd name="T14" fmla="*/ 6 w 467"/>
              <a:gd name="T15" fmla="*/ 13 h 575"/>
              <a:gd name="T16" fmla="*/ 10 w 467"/>
              <a:gd name="T17" fmla="*/ 13 h 575"/>
              <a:gd name="T18" fmla="*/ 9 w 467"/>
              <a:gd name="T19" fmla="*/ 3 h 575"/>
              <a:gd name="T20" fmla="*/ 11 w 467"/>
              <a:gd name="T21" fmla="*/ 3 h 575"/>
              <a:gd name="T22" fmla="*/ 7 w 467"/>
              <a:gd name="T23" fmla="*/ 0 h 575"/>
              <a:gd name="T24" fmla="*/ 7 w 467"/>
              <a:gd name="T25" fmla="*/ 1 h 575"/>
              <a:gd name="T26" fmla="*/ 5 w 467"/>
              <a:gd name="T27" fmla="*/ 1 h 575"/>
              <a:gd name="T28" fmla="*/ 5 w 467"/>
              <a:gd name="T29" fmla="*/ 4 h 575"/>
              <a:gd name="T30" fmla="*/ 3 w 467"/>
              <a:gd name="T31" fmla="*/ 5 h 575"/>
              <a:gd name="T32" fmla="*/ 4 w 467"/>
              <a:gd name="T33" fmla="*/ 6 h 575"/>
              <a:gd name="T34" fmla="*/ 0 w 467"/>
              <a:gd name="T35" fmla="*/ 7 h 5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67"/>
              <a:gd name="T55" fmla="*/ 0 h 575"/>
              <a:gd name="T56" fmla="*/ 467 w 467"/>
              <a:gd name="T57" fmla="*/ 575 h 5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67" h="575">
                <a:moveTo>
                  <a:pt x="0" y="288"/>
                </a:moveTo>
                <a:lnTo>
                  <a:pt x="30" y="320"/>
                </a:lnTo>
                <a:lnTo>
                  <a:pt x="36" y="408"/>
                </a:lnTo>
                <a:lnTo>
                  <a:pt x="13" y="515"/>
                </a:lnTo>
                <a:lnTo>
                  <a:pt x="101" y="492"/>
                </a:lnTo>
                <a:lnTo>
                  <a:pt x="188" y="575"/>
                </a:lnTo>
                <a:lnTo>
                  <a:pt x="214" y="525"/>
                </a:lnTo>
                <a:lnTo>
                  <a:pt x="244" y="557"/>
                </a:lnTo>
                <a:lnTo>
                  <a:pt x="436" y="542"/>
                </a:lnTo>
                <a:lnTo>
                  <a:pt x="396" y="107"/>
                </a:lnTo>
                <a:lnTo>
                  <a:pt x="467" y="107"/>
                </a:lnTo>
                <a:lnTo>
                  <a:pt x="322" y="0"/>
                </a:lnTo>
                <a:lnTo>
                  <a:pt x="317" y="58"/>
                </a:lnTo>
                <a:lnTo>
                  <a:pt x="197" y="54"/>
                </a:lnTo>
                <a:lnTo>
                  <a:pt x="196" y="176"/>
                </a:lnTo>
                <a:lnTo>
                  <a:pt x="152" y="199"/>
                </a:lnTo>
                <a:lnTo>
                  <a:pt x="156" y="270"/>
                </a:lnTo>
                <a:lnTo>
                  <a:pt x="0" y="28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3" name="Freeform 462">
            <a:extLst>
              <a:ext uri="{FF2B5EF4-FFF2-40B4-BE49-F238E27FC236}">
                <a16:creationId xmlns:a16="http://schemas.microsoft.com/office/drawing/2014/main" xmlns="" id="{570EDB44-6598-4CE3-807F-E3D19F31CEB8}"/>
              </a:ext>
            </a:extLst>
          </p:cNvPr>
          <p:cNvSpPr>
            <a:spLocks/>
          </p:cNvSpPr>
          <p:nvPr/>
        </p:nvSpPr>
        <p:spPr bwMode="auto">
          <a:xfrm>
            <a:off x="2369392" y="3576979"/>
            <a:ext cx="213960" cy="176621"/>
          </a:xfrm>
          <a:custGeom>
            <a:avLst/>
            <a:gdLst>
              <a:gd name="T0" fmla="*/ 0 w 447"/>
              <a:gd name="T1" fmla="*/ 9 h 392"/>
              <a:gd name="T2" fmla="*/ 3 w 447"/>
              <a:gd name="T3" fmla="*/ 7 h 392"/>
              <a:gd name="T4" fmla="*/ 3 w 447"/>
              <a:gd name="T5" fmla="*/ 3 h 392"/>
              <a:gd name="T6" fmla="*/ 6 w 447"/>
              <a:gd name="T7" fmla="*/ 2 h 392"/>
              <a:gd name="T8" fmla="*/ 6 w 447"/>
              <a:gd name="T9" fmla="*/ 0 h 392"/>
              <a:gd name="T10" fmla="*/ 9 w 447"/>
              <a:gd name="T11" fmla="*/ 1 h 392"/>
              <a:gd name="T12" fmla="*/ 10 w 447"/>
              <a:gd name="T13" fmla="*/ 4 h 392"/>
              <a:gd name="T14" fmla="*/ 9 w 447"/>
              <a:gd name="T15" fmla="*/ 4 h 392"/>
              <a:gd name="T16" fmla="*/ 8 w 447"/>
              <a:gd name="T17" fmla="*/ 4 h 392"/>
              <a:gd name="T18" fmla="*/ 8 w 447"/>
              <a:gd name="T19" fmla="*/ 5 h 392"/>
              <a:gd name="T20" fmla="*/ 4 w 447"/>
              <a:gd name="T21" fmla="*/ 7 h 392"/>
              <a:gd name="T22" fmla="*/ 4 w 447"/>
              <a:gd name="T23" fmla="*/ 9 h 392"/>
              <a:gd name="T24" fmla="*/ 0 w 447"/>
              <a:gd name="T25" fmla="*/ 9 h 39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7"/>
              <a:gd name="T40" fmla="*/ 0 h 392"/>
              <a:gd name="T41" fmla="*/ 447 w 447"/>
              <a:gd name="T42" fmla="*/ 392 h 39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7" h="392">
                <a:moveTo>
                  <a:pt x="0" y="387"/>
                </a:moveTo>
                <a:lnTo>
                  <a:pt x="109" y="311"/>
                </a:lnTo>
                <a:lnTo>
                  <a:pt x="149" y="157"/>
                </a:lnTo>
                <a:lnTo>
                  <a:pt x="242" y="77"/>
                </a:lnTo>
                <a:lnTo>
                  <a:pt x="273" y="0"/>
                </a:lnTo>
                <a:lnTo>
                  <a:pt x="409" y="26"/>
                </a:lnTo>
                <a:lnTo>
                  <a:pt x="447" y="172"/>
                </a:lnTo>
                <a:lnTo>
                  <a:pt x="387" y="175"/>
                </a:lnTo>
                <a:lnTo>
                  <a:pt x="352" y="192"/>
                </a:lnTo>
                <a:lnTo>
                  <a:pt x="359" y="230"/>
                </a:lnTo>
                <a:lnTo>
                  <a:pt x="184" y="317"/>
                </a:lnTo>
                <a:lnTo>
                  <a:pt x="163" y="392"/>
                </a:lnTo>
                <a:lnTo>
                  <a:pt x="0" y="38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4" name="Freeform 463">
            <a:extLst>
              <a:ext uri="{FF2B5EF4-FFF2-40B4-BE49-F238E27FC236}">
                <a16:creationId xmlns:a16="http://schemas.microsoft.com/office/drawing/2014/main" xmlns="" id="{82912761-FB94-4244-88AF-6EBDC27AA85F}"/>
              </a:ext>
            </a:extLst>
          </p:cNvPr>
          <p:cNvSpPr>
            <a:spLocks/>
          </p:cNvSpPr>
          <p:nvPr/>
        </p:nvSpPr>
        <p:spPr bwMode="auto">
          <a:xfrm>
            <a:off x="3157843" y="4528504"/>
            <a:ext cx="192058" cy="335739"/>
          </a:xfrm>
          <a:custGeom>
            <a:avLst/>
            <a:gdLst>
              <a:gd name="T0" fmla="*/ 0 w 398"/>
              <a:gd name="T1" fmla="*/ 5 h 739"/>
              <a:gd name="T2" fmla="*/ 0 w 398"/>
              <a:gd name="T3" fmla="*/ 5 h 739"/>
              <a:gd name="T4" fmla="*/ 2 w 398"/>
              <a:gd name="T5" fmla="*/ 6 h 739"/>
              <a:gd name="T6" fmla="*/ 3 w 398"/>
              <a:gd name="T7" fmla="*/ 7 h 739"/>
              <a:gd name="T8" fmla="*/ 3 w 398"/>
              <a:gd name="T9" fmla="*/ 10 h 739"/>
              <a:gd name="T10" fmla="*/ 1 w 398"/>
              <a:gd name="T11" fmla="*/ 13 h 739"/>
              <a:gd name="T12" fmla="*/ 2 w 398"/>
              <a:gd name="T13" fmla="*/ 16 h 739"/>
              <a:gd name="T14" fmla="*/ 2 w 398"/>
              <a:gd name="T15" fmla="*/ 17 h 739"/>
              <a:gd name="T16" fmla="*/ 3 w 398"/>
              <a:gd name="T17" fmla="*/ 17 h 739"/>
              <a:gd name="T18" fmla="*/ 3 w 398"/>
              <a:gd name="T19" fmla="*/ 16 h 739"/>
              <a:gd name="T20" fmla="*/ 5 w 398"/>
              <a:gd name="T21" fmla="*/ 15 h 739"/>
              <a:gd name="T22" fmla="*/ 4 w 398"/>
              <a:gd name="T23" fmla="*/ 10 h 739"/>
              <a:gd name="T24" fmla="*/ 9 w 398"/>
              <a:gd name="T25" fmla="*/ 5 h 739"/>
              <a:gd name="T26" fmla="*/ 9 w 398"/>
              <a:gd name="T27" fmla="*/ 0 h 739"/>
              <a:gd name="T28" fmla="*/ 8 w 398"/>
              <a:gd name="T29" fmla="*/ 1 h 739"/>
              <a:gd name="T30" fmla="*/ 4 w 398"/>
              <a:gd name="T31" fmla="*/ 1 h 739"/>
              <a:gd name="T32" fmla="*/ 4 w 398"/>
              <a:gd name="T33" fmla="*/ 3 h 739"/>
              <a:gd name="T34" fmla="*/ 5 w 398"/>
              <a:gd name="T35" fmla="*/ 5 h 739"/>
              <a:gd name="T36" fmla="*/ 5 w 398"/>
              <a:gd name="T37" fmla="*/ 7 h 739"/>
              <a:gd name="T38" fmla="*/ 4 w 398"/>
              <a:gd name="T39" fmla="*/ 6 h 739"/>
              <a:gd name="T40" fmla="*/ 4 w 398"/>
              <a:gd name="T41" fmla="*/ 4 h 739"/>
              <a:gd name="T42" fmla="*/ 3 w 398"/>
              <a:gd name="T43" fmla="*/ 4 h 739"/>
              <a:gd name="T44" fmla="*/ 0 w 398"/>
              <a:gd name="T45" fmla="*/ 5 h 73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98"/>
              <a:gd name="T70" fmla="*/ 0 h 739"/>
              <a:gd name="T71" fmla="*/ 398 w 398"/>
              <a:gd name="T72" fmla="*/ 739 h 73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98" h="739">
                <a:moveTo>
                  <a:pt x="0" y="206"/>
                </a:moveTo>
                <a:lnTo>
                  <a:pt x="8" y="230"/>
                </a:lnTo>
                <a:lnTo>
                  <a:pt x="102" y="263"/>
                </a:lnTo>
                <a:lnTo>
                  <a:pt x="113" y="310"/>
                </a:lnTo>
                <a:lnTo>
                  <a:pt x="105" y="428"/>
                </a:lnTo>
                <a:lnTo>
                  <a:pt x="57" y="549"/>
                </a:lnTo>
                <a:lnTo>
                  <a:pt x="73" y="693"/>
                </a:lnTo>
                <a:lnTo>
                  <a:pt x="77" y="739"/>
                </a:lnTo>
                <a:lnTo>
                  <a:pt x="104" y="739"/>
                </a:lnTo>
                <a:lnTo>
                  <a:pt x="104" y="689"/>
                </a:lnTo>
                <a:lnTo>
                  <a:pt x="205" y="622"/>
                </a:lnTo>
                <a:lnTo>
                  <a:pt x="175" y="428"/>
                </a:lnTo>
                <a:lnTo>
                  <a:pt x="396" y="229"/>
                </a:lnTo>
                <a:lnTo>
                  <a:pt x="398" y="0"/>
                </a:lnTo>
                <a:lnTo>
                  <a:pt x="342" y="39"/>
                </a:lnTo>
                <a:lnTo>
                  <a:pt x="188" y="52"/>
                </a:lnTo>
                <a:lnTo>
                  <a:pt x="187" y="134"/>
                </a:lnTo>
                <a:lnTo>
                  <a:pt x="227" y="200"/>
                </a:lnTo>
                <a:lnTo>
                  <a:pt x="203" y="298"/>
                </a:lnTo>
                <a:lnTo>
                  <a:pt x="164" y="244"/>
                </a:lnTo>
                <a:lnTo>
                  <a:pt x="167" y="180"/>
                </a:lnTo>
                <a:lnTo>
                  <a:pt x="119" y="161"/>
                </a:lnTo>
                <a:lnTo>
                  <a:pt x="0" y="20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5" name="Freeform 464">
            <a:extLst>
              <a:ext uri="{FF2B5EF4-FFF2-40B4-BE49-F238E27FC236}">
                <a16:creationId xmlns:a16="http://schemas.microsoft.com/office/drawing/2014/main" xmlns="" id="{1BC1BCB0-86A1-416D-BB6F-FBC17A886C35}"/>
              </a:ext>
            </a:extLst>
          </p:cNvPr>
          <p:cNvSpPr>
            <a:spLocks/>
          </p:cNvSpPr>
          <p:nvPr/>
        </p:nvSpPr>
        <p:spPr bwMode="auto">
          <a:xfrm>
            <a:off x="2610308" y="3842706"/>
            <a:ext cx="291457" cy="241859"/>
          </a:xfrm>
          <a:custGeom>
            <a:avLst/>
            <a:gdLst>
              <a:gd name="T0" fmla="*/ 0 w 607"/>
              <a:gd name="T1" fmla="*/ 9 h 535"/>
              <a:gd name="T2" fmla="*/ 0 w 607"/>
              <a:gd name="T3" fmla="*/ 10 h 535"/>
              <a:gd name="T4" fmla="*/ 2 w 607"/>
              <a:gd name="T5" fmla="*/ 12 h 535"/>
              <a:gd name="T6" fmla="*/ 2 w 607"/>
              <a:gd name="T7" fmla="*/ 12 h 535"/>
              <a:gd name="T8" fmla="*/ 3 w 607"/>
              <a:gd name="T9" fmla="*/ 12 h 535"/>
              <a:gd name="T10" fmla="*/ 4 w 607"/>
              <a:gd name="T11" fmla="*/ 10 h 535"/>
              <a:gd name="T12" fmla="*/ 8 w 607"/>
              <a:gd name="T13" fmla="*/ 11 h 535"/>
              <a:gd name="T14" fmla="*/ 11 w 607"/>
              <a:gd name="T15" fmla="*/ 10 h 535"/>
              <a:gd name="T16" fmla="*/ 12 w 607"/>
              <a:gd name="T17" fmla="*/ 10 h 535"/>
              <a:gd name="T18" fmla="*/ 13 w 607"/>
              <a:gd name="T19" fmla="*/ 7 h 535"/>
              <a:gd name="T20" fmla="*/ 14 w 607"/>
              <a:gd name="T21" fmla="*/ 3 h 535"/>
              <a:gd name="T22" fmla="*/ 13 w 607"/>
              <a:gd name="T23" fmla="*/ 2 h 535"/>
              <a:gd name="T24" fmla="*/ 13 w 607"/>
              <a:gd name="T25" fmla="*/ 1 h 535"/>
              <a:gd name="T26" fmla="*/ 10 w 607"/>
              <a:gd name="T27" fmla="*/ 0 h 535"/>
              <a:gd name="T28" fmla="*/ 5 w 607"/>
              <a:gd name="T29" fmla="*/ 4 h 535"/>
              <a:gd name="T30" fmla="*/ 3 w 607"/>
              <a:gd name="T31" fmla="*/ 5 h 535"/>
              <a:gd name="T32" fmla="*/ 3 w 607"/>
              <a:gd name="T33" fmla="*/ 8 h 535"/>
              <a:gd name="T34" fmla="*/ 3 w 607"/>
              <a:gd name="T35" fmla="*/ 9 h 535"/>
              <a:gd name="T36" fmla="*/ 0 w 607"/>
              <a:gd name="T37" fmla="*/ 9 h 53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607"/>
              <a:gd name="T58" fmla="*/ 0 h 535"/>
              <a:gd name="T59" fmla="*/ 607 w 607"/>
              <a:gd name="T60" fmla="*/ 535 h 53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607" h="535">
                <a:moveTo>
                  <a:pt x="0" y="389"/>
                </a:moveTo>
                <a:lnTo>
                  <a:pt x="8" y="431"/>
                </a:lnTo>
                <a:lnTo>
                  <a:pt x="79" y="524"/>
                </a:lnTo>
                <a:lnTo>
                  <a:pt x="100" y="505"/>
                </a:lnTo>
                <a:lnTo>
                  <a:pt x="129" y="535"/>
                </a:lnTo>
                <a:lnTo>
                  <a:pt x="178" y="442"/>
                </a:lnTo>
                <a:lnTo>
                  <a:pt x="349" y="489"/>
                </a:lnTo>
                <a:lnTo>
                  <a:pt x="498" y="440"/>
                </a:lnTo>
                <a:lnTo>
                  <a:pt x="504" y="418"/>
                </a:lnTo>
                <a:lnTo>
                  <a:pt x="579" y="300"/>
                </a:lnTo>
                <a:lnTo>
                  <a:pt x="607" y="142"/>
                </a:lnTo>
                <a:lnTo>
                  <a:pt x="568" y="92"/>
                </a:lnTo>
                <a:lnTo>
                  <a:pt x="568" y="23"/>
                </a:lnTo>
                <a:lnTo>
                  <a:pt x="438" y="0"/>
                </a:lnTo>
                <a:lnTo>
                  <a:pt x="209" y="185"/>
                </a:lnTo>
                <a:lnTo>
                  <a:pt x="150" y="202"/>
                </a:lnTo>
                <a:lnTo>
                  <a:pt x="151" y="340"/>
                </a:lnTo>
                <a:lnTo>
                  <a:pt x="124" y="370"/>
                </a:lnTo>
                <a:lnTo>
                  <a:pt x="0" y="38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6" name="Freeform 465">
            <a:extLst>
              <a:ext uri="{FF2B5EF4-FFF2-40B4-BE49-F238E27FC236}">
                <a16:creationId xmlns:a16="http://schemas.microsoft.com/office/drawing/2014/main" xmlns="" id="{F661B5EA-048D-48CC-8DD5-3D75F4974691}"/>
              </a:ext>
            </a:extLst>
          </p:cNvPr>
          <p:cNvSpPr>
            <a:spLocks/>
          </p:cNvSpPr>
          <p:nvPr/>
        </p:nvSpPr>
        <p:spPr bwMode="auto">
          <a:xfrm>
            <a:off x="2657480" y="4040012"/>
            <a:ext cx="213960" cy="195715"/>
          </a:xfrm>
          <a:custGeom>
            <a:avLst/>
            <a:gdLst>
              <a:gd name="T0" fmla="*/ 0 w 445"/>
              <a:gd name="T1" fmla="*/ 8 h 429"/>
              <a:gd name="T2" fmla="*/ 1 w 445"/>
              <a:gd name="T3" fmla="*/ 2 h 429"/>
              <a:gd name="T4" fmla="*/ 2 w 445"/>
              <a:gd name="T5" fmla="*/ 0 h 429"/>
              <a:gd name="T6" fmla="*/ 6 w 445"/>
              <a:gd name="T7" fmla="*/ 1 h 429"/>
              <a:gd name="T8" fmla="*/ 9 w 445"/>
              <a:gd name="T9" fmla="*/ 0 h 429"/>
              <a:gd name="T10" fmla="*/ 10 w 445"/>
              <a:gd name="T11" fmla="*/ 1 h 429"/>
              <a:gd name="T12" fmla="*/ 10 w 445"/>
              <a:gd name="T13" fmla="*/ 2 h 429"/>
              <a:gd name="T14" fmla="*/ 9 w 445"/>
              <a:gd name="T15" fmla="*/ 3 h 429"/>
              <a:gd name="T16" fmla="*/ 7 w 445"/>
              <a:gd name="T17" fmla="*/ 8 h 429"/>
              <a:gd name="T18" fmla="*/ 6 w 445"/>
              <a:gd name="T19" fmla="*/ 7 h 429"/>
              <a:gd name="T20" fmla="*/ 5 w 445"/>
              <a:gd name="T21" fmla="*/ 9 h 429"/>
              <a:gd name="T22" fmla="*/ 3 w 445"/>
              <a:gd name="T23" fmla="*/ 10 h 429"/>
              <a:gd name="T24" fmla="*/ 2 w 445"/>
              <a:gd name="T25" fmla="*/ 8 h 429"/>
              <a:gd name="T26" fmla="*/ 0 w 445"/>
              <a:gd name="T27" fmla="*/ 8 h 42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45"/>
              <a:gd name="T43" fmla="*/ 0 h 429"/>
              <a:gd name="T44" fmla="*/ 445 w 445"/>
              <a:gd name="T45" fmla="*/ 429 h 42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45" h="429">
                <a:moveTo>
                  <a:pt x="0" y="335"/>
                </a:moveTo>
                <a:lnTo>
                  <a:pt x="29" y="95"/>
                </a:lnTo>
                <a:lnTo>
                  <a:pt x="78" y="2"/>
                </a:lnTo>
                <a:lnTo>
                  <a:pt x="249" y="49"/>
                </a:lnTo>
                <a:lnTo>
                  <a:pt x="398" y="0"/>
                </a:lnTo>
                <a:lnTo>
                  <a:pt x="428" y="57"/>
                </a:lnTo>
                <a:lnTo>
                  <a:pt x="445" y="95"/>
                </a:lnTo>
                <a:lnTo>
                  <a:pt x="406" y="130"/>
                </a:lnTo>
                <a:lnTo>
                  <a:pt x="323" y="324"/>
                </a:lnTo>
                <a:lnTo>
                  <a:pt x="252" y="312"/>
                </a:lnTo>
                <a:lnTo>
                  <a:pt x="214" y="404"/>
                </a:lnTo>
                <a:lnTo>
                  <a:pt x="128" y="429"/>
                </a:lnTo>
                <a:lnTo>
                  <a:pt x="78" y="347"/>
                </a:lnTo>
                <a:lnTo>
                  <a:pt x="0" y="33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7" name="Freeform 466">
            <a:extLst>
              <a:ext uri="{FF2B5EF4-FFF2-40B4-BE49-F238E27FC236}">
                <a16:creationId xmlns:a16="http://schemas.microsoft.com/office/drawing/2014/main" xmlns="" id="{1CA31953-A8E1-4FE3-84B2-ADF2FD60189C}"/>
              </a:ext>
            </a:extLst>
          </p:cNvPr>
          <p:cNvSpPr>
            <a:spLocks/>
          </p:cNvSpPr>
          <p:nvPr/>
        </p:nvSpPr>
        <p:spPr bwMode="auto">
          <a:xfrm>
            <a:off x="2298634" y="4063880"/>
            <a:ext cx="55596" cy="36597"/>
          </a:xfrm>
          <a:custGeom>
            <a:avLst/>
            <a:gdLst>
              <a:gd name="T0" fmla="*/ 0 w 117"/>
              <a:gd name="T1" fmla="*/ 0 h 79"/>
              <a:gd name="T2" fmla="*/ 1 w 117"/>
              <a:gd name="T3" fmla="*/ 1 h 79"/>
              <a:gd name="T4" fmla="*/ 2 w 117"/>
              <a:gd name="T5" fmla="*/ 1 h 79"/>
              <a:gd name="T6" fmla="*/ 1 w 117"/>
              <a:gd name="T7" fmla="*/ 1 h 79"/>
              <a:gd name="T8" fmla="*/ 1 w 117"/>
              <a:gd name="T9" fmla="*/ 2 h 79"/>
              <a:gd name="T10" fmla="*/ 3 w 117"/>
              <a:gd name="T11" fmla="*/ 1 h 79"/>
              <a:gd name="T12" fmla="*/ 3 w 117"/>
              <a:gd name="T13" fmla="*/ 0 h 79"/>
              <a:gd name="T14" fmla="*/ 0 w 117"/>
              <a:gd name="T15" fmla="*/ 0 h 7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7"/>
              <a:gd name="T25" fmla="*/ 0 h 79"/>
              <a:gd name="T26" fmla="*/ 117 w 117"/>
              <a:gd name="T27" fmla="*/ 79 h 7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7" h="79">
                <a:moveTo>
                  <a:pt x="0" y="9"/>
                </a:moveTo>
                <a:lnTo>
                  <a:pt x="38" y="44"/>
                </a:lnTo>
                <a:lnTo>
                  <a:pt x="72" y="33"/>
                </a:lnTo>
                <a:lnTo>
                  <a:pt x="54" y="44"/>
                </a:lnTo>
                <a:lnTo>
                  <a:pt x="68" y="79"/>
                </a:lnTo>
                <a:lnTo>
                  <a:pt x="114" y="44"/>
                </a:lnTo>
                <a:lnTo>
                  <a:pt x="117" y="0"/>
                </a:lnTo>
                <a:lnTo>
                  <a:pt x="0" y="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8" name="Freeform 467">
            <a:extLst>
              <a:ext uri="{FF2B5EF4-FFF2-40B4-BE49-F238E27FC236}">
                <a16:creationId xmlns:a16="http://schemas.microsoft.com/office/drawing/2014/main" xmlns="" id="{15AA565B-C79A-45DA-AB78-15B5F05876AB}"/>
              </a:ext>
            </a:extLst>
          </p:cNvPr>
          <p:cNvSpPr>
            <a:spLocks/>
          </p:cNvSpPr>
          <p:nvPr/>
        </p:nvSpPr>
        <p:spPr bwMode="auto">
          <a:xfrm>
            <a:off x="3538590" y="3785424"/>
            <a:ext cx="10108" cy="35006"/>
          </a:xfrm>
          <a:custGeom>
            <a:avLst/>
            <a:gdLst>
              <a:gd name="T0" fmla="*/ 0 w 22"/>
              <a:gd name="T1" fmla="*/ 1 h 74"/>
              <a:gd name="T2" fmla="*/ 0 w 22"/>
              <a:gd name="T3" fmla="*/ 2 h 74"/>
              <a:gd name="T4" fmla="*/ 1 w 22"/>
              <a:gd name="T5" fmla="*/ 2 h 74"/>
              <a:gd name="T6" fmla="*/ 0 w 22"/>
              <a:gd name="T7" fmla="*/ 0 h 74"/>
              <a:gd name="T8" fmla="*/ 0 w 22"/>
              <a:gd name="T9" fmla="*/ 1 h 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"/>
              <a:gd name="T16" fmla="*/ 0 h 74"/>
              <a:gd name="T17" fmla="*/ 22 w 22"/>
              <a:gd name="T18" fmla="*/ 74 h 7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" h="74">
                <a:moveTo>
                  <a:pt x="0" y="61"/>
                </a:moveTo>
                <a:lnTo>
                  <a:pt x="10" y="74"/>
                </a:lnTo>
                <a:lnTo>
                  <a:pt x="22" y="70"/>
                </a:lnTo>
                <a:lnTo>
                  <a:pt x="12" y="0"/>
                </a:lnTo>
                <a:lnTo>
                  <a:pt x="0" y="61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9" name="Freeform 468">
            <a:extLst>
              <a:ext uri="{FF2B5EF4-FFF2-40B4-BE49-F238E27FC236}">
                <a16:creationId xmlns:a16="http://schemas.microsoft.com/office/drawing/2014/main" xmlns="" id="{7A08533D-51AD-449F-BBE2-6FC2E23FBB7C}"/>
              </a:ext>
            </a:extLst>
          </p:cNvPr>
          <p:cNvSpPr>
            <a:spLocks/>
          </p:cNvSpPr>
          <p:nvPr/>
        </p:nvSpPr>
        <p:spPr bwMode="auto">
          <a:xfrm>
            <a:off x="3139311" y="4339154"/>
            <a:ext cx="32010" cy="33415"/>
          </a:xfrm>
          <a:custGeom>
            <a:avLst/>
            <a:gdLst>
              <a:gd name="T0" fmla="*/ 0 w 66"/>
              <a:gd name="T1" fmla="*/ 2 h 72"/>
              <a:gd name="T2" fmla="*/ 1 w 66"/>
              <a:gd name="T3" fmla="*/ 0 h 72"/>
              <a:gd name="T4" fmla="*/ 1 w 66"/>
              <a:gd name="T5" fmla="*/ 0 h 72"/>
              <a:gd name="T6" fmla="*/ 1 w 66"/>
              <a:gd name="T7" fmla="*/ 1 h 72"/>
              <a:gd name="T8" fmla="*/ 0 w 66"/>
              <a:gd name="T9" fmla="*/ 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"/>
              <a:gd name="T16" fmla="*/ 0 h 72"/>
              <a:gd name="T17" fmla="*/ 66 w 6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" h="72">
                <a:moveTo>
                  <a:pt x="0" y="72"/>
                </a:moveTo>
                <a:lnTo>
                  <a:pt x="29" y="12"/>
                </a:lnTo>
                <a:lnTo>
                  <a:pt x="56" y="0"/>
                </a:lnTo>
                <a:lnTo>
                  <a:pt x="66" y="57"/>
                </a:lnTo>
                <a:lnTo>
                  <a:pt x="0" y="7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0" name="Freeform 469">
            <a:extLst>
              <a:ext uri="{FF2B5EF4-FFF2-40B4-BE49-F238E27FC236}">
                <a16:creationId xmlns:a16="http://schemas.microsoft.com/office/drawing/2014/main" xmlns="" id="{0D9A8524-9298-42B3-A48D-012198700174}"/>
              </a:ext>
            </a:extLst>
          </p:cNvPr>
          <p:cNvSpPr>
            <a:spLocks/>
          </p:cNvSpPr>
          <p:nvPr/>
        </p:nvSpPr>
        <p:spPr bwMode="auto">
          <a:xfrm>
            <a:off x="2285156" y="3984321"/>
            <a:ext cx="112876" cy="82741"/>
          </a:xfrm>
          <a:custGeom>
            <a:avLst/>
            <a:gdLst>
              <a:gd name="T0" fmla="*/ 0 w 233"/>
              <a:gd name="T1" fmla="*/ 2 h 184"/>
              <a:gd name="T2" fmla="*/ 1 w 233"/>
              <a:gd name="T3" fmla="*/ 3 h 184"/>
              <a:gd name="T4" fmla="*/ 3 w 233"/>
              <a:gd name="T5" fmla="*/ 3 h 184"/>
              <a:gd name="T6" fmla="*/ 1 w 233"/>
              <a:gd name="T7" fmla="*/ 4 h 184"/>
              <a:gd name="T8" fmla="*/ 1 w 233"/>
              <a:gd name="T9" fmla="*/ 4 h 184"/>
              <a:gd name="T10" fmla="*/ 3 w 233"/>
              <a:gd name="T11" fmla="*/ 4 h 184"/>
              <a:gd name="T12" fmla="*/ 5 w 233"/>
              <a:gd name="T13" fmla="*/ 4 h 184"/>
              <a:gd name="T14" fmla="*/ 5 w 233"/>
              <a:gd name="T15" fmla="*/ 2 h 184"/>
              <a:gd name="T16" fmla="*/ 3 w 233"/>
              <a:gd name="T17" fmla="*/ 0 h 184"/>
              <a:gd name="T18" fmla="*/ 1 w 233"/>
              <a:gd name="T19" fmla="*/ 1 h 184"/>
              <a:gd name="T20" fmla="*/ 0 w 233"/>
              <a:gd name="T21" fmla="*/ 2 h 18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3"/>
              <a:gd name="T34" fmla="*/ 0 h 184"/>
              <a:gd name="T35" fmla="*/ 233 w 233"/>
              <a:gd name="T36" fmla="*/ 184 h 18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3" h="184">
                <a:moveTo>
                  <a:pt x="0" y="83"/>
                </a:moveTo>
                <a:lnTo>
                  <a:pt x="32" y="134"/>
                </a:lnTo>
                <a:lnTo>
                  <a:pt x="139" y="143"/>
                </a:lnTo>
                <a:lnTo>
                  <a:pt x="25" y="160"/>
                </a:lnTo>
                <a:lnTo>
                  <a:pt x="25" y="184"/>
                </a:lnTo>
                <a:lnTo>
                  <a:pt x="142" y="175"/>
                </a:lnTo>
                <a:lnTo>
                  <a:pt x="233" y="184"/>
                </a:lnTo>
                <a:lnTo>
                  <a:pt x="207" y="83"/>
                </a:lnTo>
                <a:lnTo>
                  <a:pt x="120" y="0"/>
                </a:lnTo>
                <a:lnTo>
                  <a:pt x="32" y="23"/>
                </a:lnTo>
                <a:lnTo>
                  <a:pt x="0" y="8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1" name="Freeform 470">
            <a:extLst>
              <a:ext uri="{FF2B5EF4-FFF2-40B4-BE49-F238E27FC236}">
                <a16:creationId xmlns:a16="http://schemas.microsoft.com/office/drawing/2014/main" xmlns="" id="{69D5D525-7D8E-4722-A4C1-C365D94DDE70}"/>
              </a:ext>
            </a:extLst>
          </p:cNvPr>
          <p:cNvSpPr>
            <a:spLocks/>
          </p:cNvSpPr>
          <p:nvPr/>
        </p:nvSpPr>
        <p:spPr bwMode="auto">
          <a:xfrm>
            <a:off x="2364338" y="4121162"/>
            <a:ext cx="57281" cy="58874"/>
          </a:xfrm>
          <a:custGeom>
            <a:avLst/>
            <a:gdLst>
              <a:gd name="T0" fmla="*/ 0 w 116"/>
              <a:gd name="T1" fmla="*/ 1 h 133"/>
              <a:gd name="T2" fmla="*/ 0 w 116"/>
              <a:gd name="T3" fmla="*/ 2 h 133"/>
              <a:gd name="T4" fmla="*/ 2 w 116"/>
              <a:gd name="T5" fmla="*/ 3 h 133"/>
              <a:gd name="T6" fmla="*/ 3 w 116"/>
              <a:gd name="T7" fmla="*/ 1 h 133"/>
              <a:gd name="T8" fmla="*/ 2 w 116"/>
              <a:gd name="T9" fmla="*/ 0 h 133"/>
              <a:gd name="T10" fmla="*/ 0 w 116"/>
              <a:gd name="T11" fmla="*/ 1 h 1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6"/>
              <a:gd name="T19" fmla="*/ 0 h 133"/>
              <a:gd name="T20" fmla="*/ 116 w 116"/>
              <a:gd name="T21" fmla="*/ 133 h 1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6" h="133">
                <a:moveTo>
                  <a:pt x="0" y="37"/>
                </a:moveTo>
                <a:lnTo>
                  <a:pt x="11" y="89"/>
                </a:lnTo>
                <a:lnTo>
                  <a:pt x="67" y="133"/>
                </a:lnTo>
                <a:lnTo>
                  <a:pt x="116" y="66"/>
                </a:lnTo>
                <a:lnTo>
                  <a:pt x="76" y="0"/>
                </a:lnTo>
                <a:lnTo>
                  <a:pt x="0" y="3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2" name="Freeform 471">
            <a:extLst>
              <a:ext uri="{FF2B5EF4-FFF2-40B4-BE49-F238E27FC236}">
                <a16:creationId xmlns:a16="http://schemas.microsoft.com/office/drawing/2014/main" xmlns="" id="{13F4448F-1D87-4851-829F-3805EAF4304F}"/>
              </a:ext>
            </a:extLst>
          </p:cNvPr>
          <p:cNvSpPr>
            <a:spLocks/>
          </p:cNvSpPr>
          <p:nvPr/>
        </p:nvSpPr>
        <p:spPr bwMode="auto">
          <a:xfrm>
            <a:off x="3360009" y="4079792"/>
            <a:ext cx="187004" cy="273683"/>
          </a:xfrm>
          <a:custGeom>
            <a:avLst/>
            <a:gdLst>
              <a:gd name="T0" fmla="*/ 0 w 390"/>
              <a:gd name="T1" fmla="*/ 13 h 602"/>
              <a:gd name="T2" fmla="*/ 0 w 390"/>
              <a:gd name="T3" fmla="*/ 9 h 602"/>
              <a:gd name="T4" fmla="*/ 1 w 390"/>
              <a:gd name="T5" fmla="*/ 8 h 602"/>
              <a:gd name="T6" fmla="*/ 3 w 390"/>
              <a:gd name="T7" fmla="*/ 7 h 602"/>
              <a:gd name="T8" fmla="*/ 6 w 390"/>
              <a:gd name="T9" fmla="*/ 4 h 602"/>
              <a:gd name="T10" fmla="*/ 3 w 390"/>
              <a:gd name="T11" fmla="*/ 3 h 602"/>
              <a:gd name="T12" fmla="*/ 2 w 390"/>
              <a:gd name="T13" fmla="*/ 1 h 602"/>
              <a:gd name="T14" fmla="*/ 2 w 390"/>
              <a:gd name="T15" fmla="*/ 1 h 602"/>
              <a:gd name="T16" fmla="*/ 3 w 390"/>
              <a:gd name="T17" fmla="*/ 2 h 602"/>
              <a:gd name="T18" fmla="*/ 9 w 390"/>
              <a:gd name="T19" fmla="*/ 0 h 602"/>
              <a:gd name="T20" fmla="*/ 9 w 390"/>
              <a:gd name="T21" fmla="*/ 2 h 602"/>
              <a:gd name="T22" fmla="*/ 6 w 390"/>
              <a:gd name="T23" fmla="*/ 8 h 602"/>
              <a:gd name="T24" fmla="*/ 1 w 390"/>
              <a:gd name="T25" fmla="*/ 14 h 602"/>
              <a:gd name="T26" fmla="*/ 0 w 390"/>
              <a:gd name="T27" fmla="*/ 13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90"/>
              <a:gd name="T43" fmla="*/ 0 h 602"/>
              <a:gd name="T44" fmla="*/ 390 w 390"/>
              <a:gd name="T45" fmla="*/ 602 h 60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90" h="602">
                <a:moveTo>
                  <a:pt x="0" y="565"/>
                </a:moveTo>
                <a:lnTo>
                  <a:pt x="0" y="403"/>
                </a:lnTo>
                <a:lnTo>
                  <a:pt x="32" y="354"/>
                </a:lnTo>
                <a:lnTo>
                  <a:pt x="151" y="305"/>
                </a:lnTo>
                <a:lnTo>
                  <a:pt x="268" y="173"/>
                </a:lnTo>
                <a:lnTo>
                  <a:pt x="115" y="128"/>
                </a:lnTo>
                <a:lnTo>
                  <a:pt x="71" y="48"/>
                </a:lnTo>
                <a:lnTo>
                  <a:pt x="84" y="23"/>
                </a:lnTo>
                <a:lnTo>
                  <a:pt x="145" y="70"/>
                </a:lnTo>
                <a:lnTo>
                  <a:pt x="373" y="0"/>
                </a:lnTo>
                <a:lnTo>
                  <a:pt x="390" y="70"/>
                </a:lnTo>
                <a:lnTo>
                  <a:pt x="255" y="351"/>
                </a:lnTo>
                <a:lnTo>
                  <a:pt x="20" y="602"/>
                </a:lnTo>
                <a:lnTo>
                  <a:pt x="0" y="56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3" name="Freeform 472">
            <a:extLst>
              <a:ext uri="{FF2B5EF4-FFF2-40B4-BE49-F238E27FC236}">
                <a16:creationId xmlns:a16="http://schemas.microsoft.com/office/drawing/2014/main" xmlns="" id="{977E42CC-D883-47A2-BB41-D80DEBC8187B}"/>
              </a:ext>
            </a:extLst>
          </p:cNvPr>
          <p:cNvSpPr>
            <a:spLocks/>
          </p:cNvSpPr>
          <p:nvPr/>
        </p:nvSpPr>
        <p:spPr bwMode="auto">
          <a:xfrm>
            <a:off x="3066868" y="4633522"/>
            <a:ext cx="144886" cy="144797"/>
          </a:xfrm>
          <a:custGeom>
            <a:avLst/>
            <a:gdLst>
              <a:gd name="T0" fmla="*/ 0 w 301"/>
              <a:gd name="T1" fmla="*/ 2 h 319"/>
              <a:gd name="T2" fmla="*/ 1 w 301"/>
              <a:gd name="T3" fmla="*/ 2 h 319"/>
              <a:gd name="T4" fmla="*/ 3 w 301"/>
              <a:gd name="T5" fmla="*/ 1 h 319"/>
              <a:gd name="T6" fmla="*/ 3 w 301"/>
              <a:gd name="T7" fmla="*/ 0 h 319"/>
              <a:gd name="T8" fmla="*/ 5 w 301"/>
              <a:gd name="T9" fmla="*/ 0 h 319"/>
              <a:gd name="T10" fmla="*/ 7 w 301"/>
              <a:gd name="T11" fmla="*/ 1 h 319"/>
              <a:gd name="T12" fmla="*/ 7 w 301"/>
              <a:gd name="T13" fmla="*/ 2 h 319"/>
              <a:gd name="T14" fmla="*/ 7 w 301"/>
              <a:gd name="T15" fmla="*/ 5 h 319"/>
              <a:gd name="T16" fmla="*/ 6 w 301"/>
              <a:gd name="T17" fmla="*/ 7 h 319"/>
              <a:gd name="T18" fmla="*/ 4 w 301"/>
              <a:gd name="T19" fmla="*/ 7 h 319"/>
              <a:gd name="T20" fmla="*/ 3 w 301"/>
              <a:gd name="T21" fmla="*/ 6 h 319"/>
              <a:gd name="T22" fmla="*/ 0 w 301"/>
              <a:gd name="T23" fmla="*/ 2 h 31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01"/>
              <a:gd name="T37" fmla="*/ 0 h 319"/>
              <a:gd name="T38" fmla="*/ 301 w 301"/>
              <a:gd name="T39" fmla="*/ 319 h 31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01" h="319">
                <a:moveTo>
                  <a:pt x="0" y="99"/>
                </a:moveTo>
                <a:lnTo>
                  <a:pt x="66" y="100"/>
                </a:lnTo>
                <a:lnTo>
                  <a:pt x="133" y="41"/>
                </a:lnTo>
                <a:lnTo>
                  <a:pt x="135" y="14"/>
                </a:lnTo>
                <a:lnTo>
                  <a:pt x="196" y="0"/>
                </a:lnTo>
                <a:lnTo>
                  <a:pt x="290" y="33"/>
                </a:lnTo>
                <a:lnTo>
                  <a:pt x="301" y="80"/>
                </a:lnTo>
                <a:lnTo>
                  <a:pt x="293" y="198"/>
                </a:lnTo>
                <a:lnTo>
                  <a:pt x="245" y="319"/>
                </a:lnTo>
                <a:lnTo>
                  <a:pt x="157" y="296"/>
                </a:lnTo>
                <a:lnTo>
                  <a:pt x="105" y="268"/>
                </a:lnTo>
                <a:lnTo>
                  <a:pt x="0" y="99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4" name="Freeform 473">
            <a:extLst>
              <a:ext uri="{FF2B5EF4-FFF2-40B4-BE49-F238E27FC236}">
                <a16:creationId xmlns:a16="http://schemas.microsoft.com/office/drawing/2014/main" xmlns="" id="{D4B3CBC1-DE68-49A2-88BB-675BFBCB21D7}"/>
              </a:ext>
            </a:extLst>
          </p:cNvPr>
          <p:cNvSpPr>
            <a:spLocks/>
          </p:cNvSpPr>
          <p:nvPr/>
        </p:nvSpPr>
        <p:spPr bwMode="auto">
          <a:xfrm>
            <a:off x="2817529" y="4658981"/>
            <a:ext cx="249339" cy="256180"/>
          </a:xfrm>
          <a:custGeom>
            <a:avLst/>
            <a:gdLst>
              <a:gd name="T0" fmla="*/ 0 w 520"/>
              <a:gd name="T1" fmla="*/ 0 h 565"/>
              <a:gd name="T2" fmla="*/ 1 w 520"/>
              <a:gd name="T3" fmla="*/ 0 h 565"/>
              <a:gd name="T4" fmla="*/ 9 w 520"/>
              <a:gd name="T5" fmla="*/ 1 h 565"/>
              <a:gd name="T6" fmla="*/ 10 w 520"/>
              <a:gd name="T7" fmla="*/ 1 h 565"/>
              <a:gd name="T8" fmla="*/ 12 w 520"/>
              <a:gd name="T9" fmla="*/ 1 h 565"/>
              <a:gd name="T10" fmla="*/ 11 w 520"/>
              <a:gd name="T11" fmla="*/ 2 h 565"/>
              <a:gd name="T12" fmla="*/ 10 w 520"/>
              <a:gd name="T13" fmla="*/ 1 h 565"/>
              <a:gd name="T14" fmla="*/ 8 w 520"/>
              <a:gd name="T15" fmla="*/ 2 h 565"/>
              <a:gd name="T16" fmla="*/ 8 w 520"/>
              <a:gd name="T17" fmla="*/ 5 h 565"/>
              <a:gd name="T18" fmla="*/ 7 w 520"/>
              <a:gd name="T19" fmla="*/ 5 h 565"/>
              <a:gd name="T20" fmla="*/ 7 w 520"/>
              <a:gd name="T21" fmla="*/ 8 h 565"/>
              <a:gd name="T22" fmla="*/ 7 w 520"/>
              <a:gd name="T23" fmla="*/ 13 h 565"/>
              <a:gd name="T24" fmla="*/ 7 w 520"/>
              <a:gd name="T25" fmla="*/ 13 h 565"/>
              <a:gd name="T26" fmla="*/ 5 w 520"/>
              <a:gd name="T27" fmla="*/ 13 h 565"/>
              <a:gd name="T28" fmla="*/ 5 w 520"/>
              <a:gd name="T29" fmla="*/ 12 h 565"/>
              <a:gd name="T30" fmla="*/ 4 w 520"/>
              <a:gd name="T31" fmla="*/ 13 h 565"/>
              <a:gd name="T32" fmla="*/ 3 w 520"/>
              <a:gd name="T33" fmla="*/ 11 h 565"/>
              <a:gd name="T34" fmla="*/ 3 w 520"/>
              <a:gd name="T35" fmla="*/ 7 h 565"/>
              <a:gd name="T36" fmla="*/ 3 w 520"/>
              <a:gd name="T37" fmla="*/ 6 h 565"/>
              <a:gd name="T38" fmla="*/ 0 w 520"/>
              <a:gd name="T39" fmla="*/ 0 h 56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20"/>
              <a:gd name="T61" fmla="*/ 0 h 565"/>
              <a:gd name="T62" fmla="*/ 520 w 520"/>
              <a:gd name="T63" fmla="*/ 565 h 56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20" h="565">
                <a:moveTo>
                  <a:pt x="0" y="19"/>
                </a:moveTo>
                <a:lnTo>
                  <a:pt x="63" y="0"/>
                </a:lnTo>
                <a:lnTo>
                  <a:pt x="376" y="54"/>
                </a:lnTo>
                <a:lnTo>
                  <a:pt x="446" y="28"/>
                </a:lnTo>
                <a:lnTo>
                  <a:pt x="520" y="42"/>
                </a:lnTo>
                <a:lnTo>
                  <a:pt x="457" y="81"/>
                </a:lnTo>
                <a:lnTo>
                  <a:pt x="434" y="54"/>
                </a:lnTo>
                <a:lnTo>
                  <a:pt x="359" y="72"/>
                </a:lnTo>
                <a:lnTo>
                  <a:pt x="359" y="230"/>
                </a:lnTo>
                <a:lnTo>
                  <a:pt x="319" y="233"/>
                </a:lnTo>
                <a:lnTo>
                  <a:pt x="319" y="356"/>
                </a:lnTo>
                <a:lnTo>
                  <a:pt x="319" y="537"/>
                </a:lnTo>
                <a:lnTo>
                  <a:pt x="286" y="565"/>
                </a:lnTo>
                <a:lnTo>
                  <a:pt x="236" y="565"/>
                </a:lnTo>
                <a:lnTo>
                  <a:pt x="210" y="525"/>
                </a:lnTo>
                <a:lnTo>
                  <a:pt x="188" y="547"/>
                </a:lnTo>
                <a:lnTo>
                  <a:pt x="137" y="486"/>
                </a:lnTo>
                <a:lnTo>
                  <a:pt x="113" y="288"/>
                </a:lnTo>
                <a:lnTo>
                  <a:pt x="113" y="264"/>
                </a:lnTo>
                <a:lnTo>
                  <a:pt x="0" y="19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5" name="Freeform 474">
            <a:extLst>
              <a:ext uri="{FF2B5EF4-FFF2-40B4-BE49-F238E27FC236}">
                <a16:creationId xmlns:a16="http://schemas.microsoft.com/office/drawing/2014/main" xmlns="" id="{ED2616F3-E152-4727-AE4B-46813C114774}"/>
              </a:ext>
            </a:extLst>
          </p:cNvPr>
          <p:cNvSpPr>
            <a:spLocks/>
          </p:cNvSpPr>
          <p:nvPr/>
        </p:nvSpPr>
        <p:spPr bwMode="auto">
          <a:xfrm>
            <a:off x="2295264" y="3752009"/>
            <a:ext cx="154995" cy="140024"/>
          </a:xfrm>
          <a:custGeom>
            <a:avLst/>
            <a:gdLst>
              <a:gd name="T0" fmla="*/ 0 w 322"/>
              <a:gd name="T1" fmla="*/ 7 h 310"/>
              <a:gd name="T2" fmla="*/ 4 w 322"/>
              <a:gd name="T3" fmla="*/ 0 h 310"/>
              <a:gd name="T4" fmla="*/ 7 w 322"/>
              <a:gd name="T5" fmla="*/ 0 h 310"/>
              <a:gd name="T6" fmla="*/ 7 w 322"/>
              <a:gd name="T7" fmla="*/ 1 h 310"/>
              <a:gd name="T8" fmla="*/ 7 w 322"/>
              <a:gd name="T9" fmla="*/ 2 h 310"/>
              <a:gd name="T10" fmla="*/ 5 w 322"/>
              <a:gd name="T11" fmla="*/ 2 h 310"/>
              <a:gd name="T12" fmla="*/ 5 w 322"/>
              <a:gd name="T13" fmla="*/ 5 h 310"/>
              <a:gd name="T14" fmla="*/ 3 w 322"/>
              <a:gd name="T15" fmla="*/ 5 h 310"/>
              <a:gd name="T16" fmla="*/ 4 w 322"/>
              <a:gd name="T17" fmla="*/ 7 h 310"/>
              <a:gd name="T18" fmla="*/ 0 w 322"/>
              <a:gd name="T19" fmla="*/ 7 h 3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2"/>
              <a:gd name="T31" fmla="*/ 0 h 310"/>
              <a:gd name="T32" fmla="*/ 322 w 322"/>
              <a:gd name="T33" fmla="*/ 310 h 3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2" h="310">
                <a:moveTo>
                  <a:pt x="0" y="310"/>
                </a:moveTo>
                <a:lnTo>
                  <a:pt x="154" y="0"/>
                </a:lnTo>
                <a:lnTo>
                  <a:pt x="317" y="5"/>
                </a:lnTo>
                <a:lnTo>
                  <a:pt x="322" y="22"/>
                </a:lnTo>
                <a:lnTo>
                  <a:pt x="317" y="80"/>
                </a:lnTo>
                <a:lnTo>
                  <a:pt x="197" y="76"/>
                </a:lnTo>
                <a:lnTo>
                  <a:pt x="196" y="198"/>
                </a:lnTo>
                <a:lnTo>
                  <a:pt x="152" y="221"/>
                </a:lnTo>
                <a:lnTo>
                  <a:pt x="156" y="292"/>
                </a:lnTo>
                <a:lnTo>
                  <a:pt x="0" y="31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6" name="Freeform 475">
            <a:extLst>
              <a:ext uri="{FF2B5EF4-FFF2-40B4-BE49-F238E27FC236}">
                <a16:creationId xmlns:a16="http://schemas.microsoft.com/office/drawing/2014/main" xmlns="" id="{B89B5793-8602-45C9-AC6A-458CF9F6B592}"/>
              </a:ext>
            </a:extLst>
          </p:cNvPr>
          <p:cNvSpPr>
            <a:spLocks/>
          </p:cNvSpPr>
          <p:nvPr/>
        </p:nvSpPr>
        <p:spPr bwMode="auto">
          <a:xfrm>
            <a:off x="3009587" y="3850662"/>
            <a:ext cx="303250" cy="396203"/>
          </a:xfrm>
          <a:custGeom>
            <a:avLst/>
            <a:gdLst>
              <a:gd name="T0" fmla="*/ 0 w 634"/>
              <a:gd name="T1" fmla="*/ 11 h 874"/>
              <a:gd name="T2" fmla="*/ 1 w 634"/>
              <a:gd name="T3" fmla="*/ 13 h 874"/>
              <a:gd name="T4" fmla="*/ 1 w 634"/>
              <a:gd name="T5" fmla="*/ 15 h 874"/>
              <a:gd name="T6" fmla="*/ 3 w 634"/>
              <a:gd name="T7" fmla="*/ 16 h 874"/>
              <a:gd name="T8" fmla="*/ 5 w 634"/>
              <a:gd name="T9" fmla="*/ 19 h 874"/>
              <a:gd name="T10" fmla="*/ 8 w 634"/>
              <a:gd name="T11" fmla="*/ 20 h 874"/>
              <a:gd name="T12" fmla="*/ 11 w 634"/>
              <a:gd name="T13" fmla="*/ 20 h 874"/>
              <a:gd name="T14" fmla="*/ 12 w 634"/>
              <a:gd name="T15" fmla="*/ 19 h 874"/>
              <a:gd name="T16" fmla="*/ 11 w 634"/>
              <a:gd name="T17" fmla="*/ 17 h 874"/>
              <a:gd name="T18" fmla="*/ 10 w 634"/>
              <a:gd name="T19" fmla="*/ 16 h 874"/>
              <a:gd name="T20" fmla="*/ 11 w 634"/>
              <a:gd name="T21" fmla="*/ 15 h 874"/>
              <a:gd name="T22" fmla="*/ 11 w 634"/>
              <a:gd name="T23" fmla="*/ 13 h 874"/>
              <a:gd name="T24" fmla="*/ 12 w 634"/>
              <a:gd name="T25" fmla="*/ 11 h 874"/>
              <a:gd name="T26" fmla="*/ 13 w 634"/>
              <a:gd name="T27" fmla="*/ 6 h 874"/>
              <a:gd name="T28" fmla="*/ 14 w 634"/>
              <a:gd name="T29" fmla="*/ 5 h 874"/>
              <a:gd name="T30" fmla="*/ 13 w 634"/>
              <a:gd name="T31" fmla="*/ 5 h 874"/>
              <a:gd name="T32" fmla="*/ 13 w 634"/>
              <a:gd name="T33" fmla="*/ 1 h 874"/>
              <a:gd name="T34" fmla="*/ 12 w 634"/>
              <a:gd name="T35" fmla="*/ 0 h 874"/>
              <a:gd name="T36" fmla="*/ 11 w 634"/>
              <a:gd name="T37" fmla="*/ 1 h 874"/>
              <a:gd name="T38" fmla="*/ 3 w 634"/>
              <a:gd name="T39" fmla="*/ 1 h 874"/>
              <a:gd name="T40" fmla="*/ 3 w 634"/>
              <a:gd name="T41" fmla="*/ 3 h 874"/>
              <a:gd name="T42" fmla="*/ 2 w 634"/>
              <a:gd name="T43" fmla="*/ 3 h 874"/>
              <a:gd name="T44" fmla="*/ 2 w 634"/>
              <a:gd name="T45" fmla="*/ 4 h 874"/>
              <a:gd name="T46" fmla="*/ 2 w 634"/>
              <a:gd name="T47" fmla="*/ 8 h 874"/>
              <a:gd name="T48" fmla="*/ 1 w 634"/>
              <a:gd name="T49" fmla="*/ 8 h 874"/>
              <a:gd name="T50" fmla="*/ 0 w 634"/>
              <a:gd name="T51" fmla="*/ 11 h 87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34"/>
              <a:gd name="T79" fmla="*/ 0 h 874"/>
              <a:gd name="T80" fmla="*/ 634 w 634"/>
              <a:gd name="T81" fmla="*/ 874 h 874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34" h="874">
                <a:moveTo>
                  <a:pt x="0" y="460"/>
                </a:moveTo>
                <a:lnTo>
                  <a:pt x="30" y="549"/>
                </a:lnTo>
                <a:lnTo>
                  <a:pt x="59" y="644"/>
                </a:lnTo>
                <a:lnTo>
                  <a:pt x="124" y="679"/>
                </a:lnTo>
                <a:lnTo>
                  <a:pt x="216" y="807"/>
                </a:lnTo>
                <a:lnTo>
                  <a:pt x="344" y="874"/>
                </a:lnTo>
                <a:lnTo>
                  <a:pt x="460" y="857"/>
                </a:lnTo>
                <a:lnTo>
                  <a:pt x="532" y="832"/>
                </a:lnTo>
                <a:lnTo>
                  <a:pt x="488" y="740"/>
                </a:lnTo>
                <a:lnTo>
                  <a:pt x="423" y="684"/>
                </a:lnTo>
                <a:lnTo>
                  <a:pt x="466" y="652"/>
                </a:lnTo>
                <a:lnTo>
                  <a:pt x="474" y="572"/>
                </a:lnTo>
                <a:lnTo>
                  <a:pt x="544" y="462"/>
                </a:lnTo>
                <a:lnTo>
                  <a:pt x="575" y="273"/>
                </a:lnTo>
                <a:lnTo>
                  <a:pt x="634" y="230"/>
                </a:lnTo>
                <a:lnTo>
                  <a:pt x="587" y="192"/>
                </a:lnTo>
                <a:lnTo>
                  <a:pt x="570" y="50"/>
                </a:lnTo>
                <a:lnTo>
                  <a:pt x="521" y="0"/>
                </a:lnTo>
                <a:lnTo>
                  <a:pt x="460" y="59"/>
                </a:lnTo>
                <a:lnTo>
                  <a:pt x="116" y="49"/>
                </a:lnTo>
                <a:lnTo>
                  <a:pt x="116" y="138"/>
                </a:lnTo>
                <a:lnTo>
                  <a:pt x="83" y="139"/>
                </a:lnTo>
                <a:lnTo>
                  <a:pt x="83" y="166"/>
                </a:lnTo>
                <a:lnTo>
                  <a:pt x="82" y="334"/>
                </a:lnTo>
                <a:lnTo>
                  <a:pt x="42" y="343"/>
                </a:lnTo>
                <a:lnTo>
                  <a:pt x="0" y="46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7" name="Freeform 476">
            <a:extLst>
              <a:ext uri="{FF2B5EF4-FFF2-40B4-BE49-F238E27FC236}">
                <a16:creationId xmlns:a16="http://schemas.microsoft.com/office/drawing/2014/main" xmlns="" id="{D6181831-D3B4-4981-AE31-DB2478840A3B}"/>
              </a:ext>
            </a:extLst>
          </p:cNvPr>
          <p:cNvSpPr>
            <a:spLocks/>
          </p:cNvSpPr>
          <p:nvPr/>
        </p:nvSpPr>
        <p:spPr bwMode="auto">
          <a:xfrm>
            <a:off x="3171320" y="4843557"/>
            <a:ext cx="23586" cy="31824"/>
          </a:xfrm>
          <a:custGeom>
            <a:avLst/>
            <a:gdLst>
              <a:gd name="T0" fmla="*/ 0 w 46"/>
              <a:gd name="T1" fmla="*/ 1 h 72"/>
              <a:gd name="T2" fmla="*/ 1 w 46"/>
              <a:gd name="T3" fmla="*/ 2 h 72"/>
              <a:gd name="T4" fmla="*/ 1 w 46"/>
              <a:gd name="T5" fmla="*/ 1 h 72"/>
              <a:gd name="T6" fmla="*/ 1 w 46"/>
              <a:gd name="T7" fmla="*/ 0 h 72"/>
              <a:gd name="T8" fmla="*/ 0 w 46"/>
              <a:gd name="T9" fmla="*/ 1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"/>
              <a:gd name="T16" fmla="*/ 0 h 72"/>
              <a:gd name="T17" fmla="*/ 46 w 4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" h="72">
                <a:moveTo>
                  <a:pt x="0" y="40"/>
                </a:moveTo>
                <a:lnTo>
                  <a:pt x="25" y="72"/>
                </a:lnTo>
                <a:lnTo>
                  <a:pt x="46" y="46"/>
                </a:lnTo>
                <a:lnTo>
                  <a:pt x="42" y="0"/>
                </a:lnTo>
                <a:lnTo>
                  <a:pt x="0" y="40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8" name="Freeform 477">
            <a:extLst>
              <a:ext uri="{FF2B5EF4-FFF2-40B4-BE49-F238E27FC236}">
                <a16:creationId xmlns:a16="http://schemas.microsoft.com/office/drawing/2014/main" xmlns="" id="{4BE625A9-846B-49ED-B7C9-C3337300692A}"/>
              </a:ext>
            </a:extLst>
          </p:cNvPr>
          <p:cNvSpPr>
            <a:spLocks/>
          </p:cNvSpPr>
          <p:nvPr/>
        </p:nvSpPr>
        <p:spPr bwMode="auto">
          <a:xfrm>
            <a:off x="3151104" y="4337563"/>
            <a:ext cx="198797" cy="216400"/>
          </a:xfrm>
          <a:custGeom>
            <a:avLst/>
            <a:gdLst>
              <a:gd name="T0" fmla="*/ 0 w 409"/>
              <a:gd name="T1" fmla="*/ 3 h 475"/>
              <a:gd name="T2" fmla="*/ 0 w 409"/>
              <a:gd name="T3" fmla="*/ 6 h 475"/>
              <a:gd name="T4" fmla="*/ 1 w 409"/>
              <a:gd name="T5" fmla="*/ 8 h 475"/>
              <a:gd name="T6" fmla="*/ 3 w 409"/>
              <a:gd name="T7" fmla="*/ 9 h 475"/>
              <a:gd name="T8" fmla="*/ 4 w 409"/>
              <a:gd name="T9" fmla="*/ 9 h 475"/>
              <a:gd name="T10" fmla="*/ 5 w 409"/>
              <a:gd name="T11" fmla="*/ 11 h 475"/>
              <a:gd name="T12" fmla="*/ 8 w 409"/>
              <a:gd name="T13" fmla="*/ 11 h 475"/>
              <a:gd name="T14" fmla="*/ 10 w 409"/>
              <a:gd name="T15" fmla="*/ 10 h 475"/>
              <a:gd name="T16" fmla="*/ 8 w 409"/>
              <a:gd name="T17" fmla="*/ 5 h 475"/>
              <a:gd name="T18" fmla="*/ 9 w 409"/>
              <a:gd name="T19" fmla="*/ 4 h 475"/>
              <a:gd name="T20" fmla="*/ 4 w 409"/>
              <a:gd name="T21" fmla="*/ 0 h 475"/>
              <a:gd name="T22" fmla="*/ 3 w 409"/>
              <a:gd name="T23" fmla="*/ 2 h 475"/>
              <a:gd name="T24" fmla="*/ 2 w 409"/>
              <a:gd name="T25" fmla="*/ 1 h 475"/>
              <a:gd name="T26" fmla="*/ 2 w 409"/>
              <a:gd name="T27" fmla="*/ 2 h 475"/>
              <a:gd name="T28" fmla="*/ 2 w 409"/>
              <a:gd name="T29" fmla="*/ 0 h 475"/>
              <a:gd name="T30" fmla="*/ 1 w 409"/>
              <a:gd name="T31" fmla="*/ 0 h 475"/>
              <a:gd name="T32" fmla="*/ 1 w 409"/>
              <a:gd name="T33" fmla="*/ 1 h 475"/>
              <a:gd name="T34" fmla="*/ 1 w 409"/>
              <a:gd name="T35" fmla="*/ 2 h 475"/>
              <a:gd name="T36" fmla="*/ 0 w 409"/>
              <a:gd name="T37" fmla="*/ 3 h 47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409"/>
              <a:gd name="T58" fmla="*/ 0 h 475"/>
              <a:gd name="T59" fmla="*/ 409 w 409"/>
              <a:gd name="T60" fmla="*/ 475 h 47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409" h="475">
                <a:moveTo>
                  <a:pt x="0" y="150"/>
                </a:moveTo>
                <a:lnTo>
                  <a:pt x="3" y="242"/>
                </a:lnTo>
                <a:lnTo>
                  <a:pt x="52" y="334"/>
                </a:lnTo>
                <a:lnTo>
                  <a:pt x="124" y="375"/>
                </a:lnTo>
                <a:lnTo>
                  <a:pt x="160" y="384"/>
                </a:lnTo>
                <a:lnTo>
                  <a:pt x="199" y="475"/>
                </a:lnTo>
                <a:lnTo>
                  <a:pt x="353" y="462"/>
                </a:lnTo>
                <a:lnTo>
                  <a:pt x="409" y="423"/>
                </a:lnTo>
                <a:lnTo>
                  <a:pt x="351" y="237"/>
                </a:lnTo>
                <a:lnTo>
                  <a:pt x="367" y="165"/>
                </a:lnTo>
                <a:lnTo>
                  <a:pt x="175" y="0"/>
                </a:lnTo>
                <a:lnTo>
                  <a:pt x="118" y="84"/>
                </a:lnTo>
                <a:lnTo>
                  <a:pt x="98" y="61"/>
                </a:lnTo>
                <a:lnTo>
                  <a:pt x="84" y="80"/>
                </a:lnTo>
                <a:lnTo>
                  <a:pt x="82" y="0"/>
                </a:lnTo>
                <a:lnTo>
                  <a:pt x="29" y="5"/>
                </a:lnTo>
                <a:lnTo>
                  <a:pt x="39" y="62"/>
                </a:lnTo>
                <a:lnTo>
                  <a:pt x="42" y="97"/>
                </a:lnTo>
                <a:lnTo>
                  <a:pt x="0" y="15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9" name="Freeform 478">
            <a:extLst>
              <a:ext uri="{FF2B5EF4-FFF2-40B4-BE49-F238E27FC236}">
                <a16:creationId xmlns:a16="http://schemas.microsoft.com/office/drawing/2014/main" xmlns="" id="{82FA609F-02B3-4242-ADFF-A87BF4B0A017}"/>
              </a:ext>
            </a:extLst>
          </p:cNvPr>
          <p:cNvSpPr>
            <a:spLocks/>
          </p:cNvSpPr>
          <p:nvPr/>
        </p:nvSpPr>
        <p:spPr bwMode="auto">
          <a:xfrm>
            <a:off x="2603569" y="4095704"/>
            <a:ext cx="40433" cy="103427"/>
          </a:xfrm>
          <a:custGeom>
            <a:avLst/>
            <a:gdLst>
              <a:gd name="T0" fmla="*/ 0 w 82"/>
              <a:gd name="T1" fmla="*/ 0 h 227"/>
              <a:gd name="T2" fmla="*/ 1 w 82"/>
              <a:gd name="T3" fmla="*/ 0 h 227"/>
              <a:gd name="T4" fmla="*/ 2 w 82"/>
              <a:gd name="T5" fmla="*/ 5 h 227"/>
              <a:gd name="T6" fmla="*/ 1 w 82"/>
              <a:gd name="T7" fmla="*/ 5 h 227"/>
              <a:gd name="T8" fmla="*/ 0 w 82"/>
              <a:gd name="T9" fmla="*/ 0 h 2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227"/>
              <a:gd name="T17" fmla="*/ 82 w 82"/>
              <a:gd name="T18" fmla="*/ 227 h 2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227">
                <a:moveTo>
                  <a:pt x="0" y="0"/>
                </a:moveTo>
                <a:lnTo>
                  <a:pt x="41" y="10"/>
                </a:lnTo>
                <a:lnTo>
                  <a:pt x="82" y="219"/>
                </a:lnTo>
                <a:lnTo>
                  <a:pt x="53" y="227"/>
                </a:lnTo>
                <a:lnTo>
                  <a:pt x="0" y="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0" name="Freeform 479">
            <a:extLst>
              <a:ext uri="{FF2B5EF4-FFF2-40B4-BE49-F238E27FC236}">
                <a16:creationId xmlns:a16="http://schemas.microsoft.com/office/drawing/2014/main" xmlns="" id="{7C0D627D-5FD8-4F82-9ED4-28148F95327B}"/>
              </a:ext>
            </a:extLst>
          </p:cNvPr>
          <p:cNvSpPr>
            <a:spLocks/>
          </p:cNvSpPr>
          <p:nvPr/>
        </p:nvSpPr>
        <p:spPr bwMode="auto">
          <a:xfrm>
            <a:off x="3152789" y="4238910"/>
            <a:ext cx="96029" cy="106609"/>
          </a:xfrm>
          <a:custGeom>
            <a:avLst/>
            <a:gdLst>
              <a:gd name="T0" fmla="*/ 0 w 198"/>
              <a:gd name="T1" fmla="*/ 5 h 234"/>
              <a:gd name="T2" fmla="*/ 1 w 198"/>
              <a:gd name="T3" fmla="*/ 5 h 234"/>
              <a:gd name="T4" fmla="*/ 2 w 198"/>
              <a:gd name="T5" fmla="*/ 5 h 234"/>
              <a:gd name="T6" fmla="*/ 2 w 198"/>
              <a:gd name="T7" fmla="*/ 4 h 234"/>
              <a:gd name="T8" fmla="*/ 4 w 198"/>
              <a:gd name="T9" fmla="*/ 4 h 234"/>
              <a:gd name="T10" fmla="*/ 5 w 198"/>
              <a:gd name="T11" fmla="*/ 2 h 234"/>
              <a:gd name="T12" fmla="*/ 4 w 198"/>
              <a:gd name="T13" fmla="*/ 0 h 234"/>
              <a:gd name="T14" fmla="*/ 1 w 198"/>
              <a:gd name="T15" fmla="*/ 0 h 234"/>
              <a:gd name="T16" fmla="*/ 1 w 198"/>
              <a:gd name="T17" fmla="*/ 2 h 234"/>
              <a:gd name="T18" fmla="*/ 1 w 198"/>
              <a:gd name="T19" fmla="*/ 3 h 234"/>
              <a:gd name="T20" fmla="*/ 0 w 198"/>
              <a:gd name="T21" fmla="*/ 5 h 2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8"/>
              <a:gd name="T34" fmla="*/ 0 h 234"/>
              <a:gd name="T35" fmla="*/ 198 w 198"/>
              <a:gd name="T36" fmla="*/ 234 h 2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8" h="234">
                <a:moveTo>
                  <a:pt x="0" y="234"/>
                </a:moveTo>
                <a:lnTo>
                  <a:pt x="27" y="222"/>
                </a:lnTo>
                <a:lnTo>
                  <a:pt x="80" y="217"/>
                </a:lnTo>
                <a:lnTo>
                  <a:pt x="82" y="186"/>
                </a:lnTo>
                <a:lnTo>
                  <a:pt x="159" y="165"/>
                </a:lnTo>
                <a:lnTo>
                  <a:pt x="198" y="87"/>
                </a:lnTo>
                <a:lnTo>
                  <a:pt x="159" y="0"/>
                </a:lnTo>
                <a:lnTo>
                  <a:pt x="43" y="17"/>
                </a:lnTo>
                <a:lnTo>
                  <a:pt x="56" y="82"/>
                </a:lnTo>
                <a:lnTo>
                  <a:pt x="29" y="124"/>
                </a:lnTo>
                <a:lnTo>
                  <a:pt x="0" y="234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1" name="Freeform 480">
            <a:extLst>
              <a:ext uri="{FF2B5EF4-FFF2-40B4-BE49-F238E27FC236}">
                <a16:creationId xmlns:a16="http://schemas.microsoft.com/office/drawing/2014/main" xmlns="" id="{D4805D20-434F-4EA2-8CEB-CC68679F5198}"/>
              </a:ext>
            </a:extLst>
          </p:cNvPr>
          <p:cNvSpPr>
            <a:spLocks/>
          </p:cNvSpPr>
          <p:nvPr/>
        </p:nvSpPr>
        <p:spPr bwMode="auto">
          <a:xfrm>
            <a:off x="3056759" y="3666085"/>
            <a:ext cx="205536" cy="211627"/>
          </a:xfrm>
          <a:custGeom>
            <a:avLst/>
            <a:gdLst>
              <a:gd name="T0" fmla="*/ 0 w 429"/>
              <a:gd name="T1" fmla="*/ 2 h 464"/>
              <a:gd name="T2" fmla="*/ 0 w 429"/>
              <a:gd name="T3" fmla="*/ 11 h 464"/>
              <a:gd name="T4" fmla="*/ 8 w 429"/>
              <a:gd name="T5" fmla="*/ 11 h 464"/>
              <a:gd name="T6" fmla="*/ 10 w 429"/>
              <a:gd name="T7" fmla="*/ 9 h 464"/>
              <a:gd name="T8" fmla="*/ 10 w 429"/>
              <a:gd name="T9" fmla="*/ 9 h 464"/>
              <a:gd name="T10" fmla="*/ 7 w 429"/>
              <a:gd name="T11" fmla="*/ 2 h 464"/>
              <a:gd name="T12" fmla="*/ 8 w 429"/>
              <a:gd name="T13" fmla="*/ 4 h 464"/>
              <a:gd name="T14" fmla="*/ 9 w 429"/>
              <a:gd name="T15" fmla="*/ 3 h 464"/>
              <a:gd name="T16" fmla="*/ 8 w 429"/>
              <a:gd name="T17" fmla="*/ 0 h 464"/>
              <a:gd name="T18" fmla="*/ 7 w 429"/>
              <a:gd name="T19" fmla="*/ 1 h 464"/>
              <a:gd name="T20" fmla="*/ 7 w 429"/>
              <a:gd name="T21" fmla="*/ 0 h 464"/>
              <a:gd name="T22" fmla="*/ 5 w 429"/>
              <a:gd name="T23" fmla="*/ 0 h 464"/>
              <a:gd name="T24" fmla="*/ 4 w 429"/>
              <a:gd name="T25" fmla="*/ 1 h 464"/>
              <a:gd name="T26" fmla="*/ 0 w 429"/>
              <a:gd name="T27" fmla="*/ 0 h 464"/>
              <a:gd name="T28" fmla="*/ 0 w 429"/>
              <a:gd name="T29" fmla="*/ 2 h 4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29"/>
              <a:gd name="T46" fmla="*/ 0 h 464"/>
              <a:gd name="T47" fmla="*/ 429 w 429"/>
              <a:gd name="T48" fmla="*/ 464 h 46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29" h="464">
                <a:moveTo>
                  <a:pt x="0" y="75"/>
                </a:moveTo>
                <a:lnTo>
                  <a:pt x="17" y="454"/>
                </a:lnTo>
                <a:lnTo>
                  <a:pt x="361" y="464"/>
                </a:lnTo>
                <a:lnTo>
                  <a:pt x="422" y="405"/>
                </a:lnTo>
                <a:lnTo>
                  <a:pt x="429" y="364"/>
                </a:lnTo>
                <a:lnTo>
                  <a:pt x="298" y="98"/>
                </a:lnTo>
                <a:lnTo>
                  <a:pt x="361" y="183"/>
                </a:lnTo>
                <a:lnTo>
                  <a:pt x="392" y="110"/>
                </a:lnTo>
                <a:lnTo>
                  <a:pt x="361" y="17"/>
                </a:lnTo>
                <a:lnTo>
                  <a:pt x="284" y="30"/>
                </a:lnTo>
                <a:lnTo>
                  <a:pt x="282" y="4"/>
                </a:lnTo>
                <a:lnTo>
                  <a:pt x="239" y="4"/>
                </a:lnTo>
                <a:lnTo>
                  <a:pt x="166" y="40"/>
                </a:lnTo>
                <a:lnTo>
                  <a:pt x="17" y="0"/>
                </a:lnTo>
                <a:lnTo>
                  <a:pt x="0" y="7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2" name="Freeform 481">
            <a:extLst>
              <a:ext uri="{FF2B5EF4-FFF2-40B4-BE49-F238E27FC236}">
                <a16:creationId xmlns:a16="http://schemas.microsoft.com/office/drawing/2014/main" xmlns="" id="{AE33D2F9-3137-4F61-95EF-12117C86CD92}"/>
              </a:ext>
            </a:extLst>
          </p:cNvPr>
          <p:cNvSpPr>
            <a:spLocks/>
          </p:cNvSpPr>
          <p:nvPr/>
        </p:nvSpPr>
        <p:spPr bwMode="auto">
          <a:xfrm>
            <a:off x="2510909" y="4017736"/>
            <a:ext cx="136463" cy="109791"/>
          </a:xfrm>
          <a:custGeom>
            <a:avLst/>
            <a:gdLst>
              <a:gd name="T0" fmla="*/ 0 w 285"/>
              <a:gd name="T1" fmla="*/ 5 h 242"/>
              <a:gd name="T2" fmla="*/ 1 w 285"/>
              <a:gd name="T3" fmla="*/ 5 h 242"/>
              <a:gd name="T4" fmla="*/ 2 w 285"/>
              <a:gd name="T5" fmla="*/ 6 h 242"/>
              <a:gd name="T6" fmla="*/ 2 w 285"/>
              <a:gd name="T7" fmla="*/ 4 h 242"/>
              <a:gd name="T8" fmla="*/ 5 w 285"/>
              <a:gd name="T9" fmla="*/ 4 h 242"/>
              <a:gd name="T10" fmla="*/ 5 w 285"/>
              <a:gd name="T11" fmla="*/ 4 h 242"/>
              <a:gd name="T12" fmla="*/ 7 w 285"/>
              <a:gd name="T13" fmla="*/ 3 h 242"/>
              <a:gd name="T14" fmla="*/ 5 w 285"/>
              <a:gd name="T15" fmla="*/ 1 h 242"/>
              <a:gd name="T16" fmla="*/ 5 w 285"/>
              <a:gd name="T17" fmla="*/ 0 h 242"/>
              <a:gd name="T18" fmla="*/ 1 w 285"/>
              <a:gd name="T19" fmla="*/ 2 h 242"/>
              <a:gd name="T20" fmla="*/ 0 w 285"/>
              <a:gd name="T21" fmla="*/ 5 h 2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5"/>
              <a:gd name="T34" fmla="*/ 0 h 242"/>
              <a:gd name="T35" fmla="*/ 285 w 285"/>
              <a:gd name="T36" fmla="*/ 242 h 24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5" h="242">
                <a:moveTo>
                  <a:pt x="0" y="207"/>
                </a:moveTo>
                <a:lnTo>
                  <a:pt x="23" y="233"/>
                </a:lnTo>
                <a:lnTo>
                  <a:pt x="102" y="242"/>
                </a:lnTo>
                <a:lnTo>
                  <a:pt x="92" y="181"/>
                </a:lnTo>
                <a:lnTo>
                  <a:pt x="192" y="171"/>
                </a:lnTo>
                <a:lnTo>
                  <a:pt x="233" y="181"/>
                </a:lnTo>
                <a:lnTo>
                  <a:pt x="285" y="135"/>
                </a:lnTo>
                <a:lnTo>
                  <a:pt x="214" y="42"/>
                </a:lnTo>
                <a:lnTo>
                  <a:pt x="206" y="0"/>
                </a:lnTo>
                <a:lnTo>
                  <a:pt x="49" y="79"/>
                </a:lnTo>
                <a:lnTo>
                  <a:pt x="0" y="207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3" name="Freeform 482">
            <a:extLst>
              <a:ext uri="{FF2B5EF4-FFF2-40B4-BE49-F238E27FC236}">
                <a16:creationId xmlns:a16="http://schemas.microsoft.com/office/drawing/2014/main" xmlns="" id="{63D5DFEA-686E-4A35-9A24-0F78E10DAE26}"/>
              </a:ext>
            </a:extLst>
          </p:cNvPr>
          <p:cNvSpPr>
            <a:spLocks/>
          </p:cNvSpPr>
          <p:nvPr/>
        </p:nvSpPr>
        <p:spPr bwMode="auto">
          <a:xfrm>
            <a:off x="3009587" y="4482360"/>
            <a:ext cx="215645" cy="195715"/>
          </a:xfrm>
          <a:custGeom>
            <a:avLst/>
            <a:gdLst>
              <a:gd name="T0" fmla="*/ 0 w 450"/>
              <a:gd name="T1" fmla="*/ 5 h 434"/>
              <a:gd name="T2" fmla="*/ 0 w 450"/>
              <a:gd name="T3" fmla="*/ 9 h 434"/>
              <a:gd name="T4" fmla="*/ 1 w 450"/>
              <a:gd name="T5" fmla="*/ 10 h 434"/>
              <a:gd name="T6" fmla="*/ 3 w 450"/>
              <a:gd name="T7" fmla="*/ 10 h 434"/>
              <a:gd name="T8" fmla="*/ 4 w 450"/>
              <a:gd name="T9" fmla="*/ 10 h 434"/>
              <a:gd name="T10" fmla="*/ 6 w 450"/>
              <a:gd name="T11" fmla="*/ 9 h 434"/>
              <a:gd name="T12" fmla="*/ 6 w 450"/>
              <a:gd name="T13" fmla="*/ 8 h 434"/>
              <a:gd name="T14" fmla="*/ 7 w 450"/>
              <a:gd name="T15" fmla="*/ 8 h 434"/>
              <a:gd name="T16" fmla="*/ 7 w 450"/>
              <a:gd name="T17" fmla="*/ 7 h 434"/>
              <a:gd name="T18" fmla="*/ 10 w 450"/>
              <a:gd name="T19" fmla="*/ 6 h 434"/>
              <a:gd name="T20" fmla="*/ 9 w 450"/>
              <a:gd name="T21" fmla="*/ 6 h 434"/>
              <a:gd name="T22" fmla="*/ 10 w 450"/>
              <a:gd name="T23" fmla="*/ 3 h 434"/>
              <a:gd name="T24" fmla="*/ 10 w 450"/>
              <a:gd name="T25" fmla="*/ 1 h 434"/>
              <a:gd name="T26" fmla="*/ 8 w 450"/>
              <a:gd name="T27" fmla="*/ 0 h 434"/>
              <a:gd name="T28" fmla="*/ 8 w 450"/>
              <a:gd name="T29" fmla="*/ 0 h 434"/>
              <a:gd name="T30" fmla="*/ 6 w 450"/>
              <a:gd name="T31" fmla="*/ 1 h 434"/>
              <a:gd name="T32" fmla="*/ 6 w 450"/>
              <a:gd name="T33" fmla="*/ 3 h 434"/>
              <a:gd name="T34" fmla="*/ 7 w 450"/>
              <a:gd name="T35" fmla="*/ 4 h 434"/>
              <a:gd name="T36" fmla="*/ 7 w 450"/>
              <a:gd name="T37" fmla="*/ 5 h 434"/>
              <a:gd name="T38" fmla="*/ 2 w 450"/>
              <a:gd name="T39" fmla="*/ 3 h 434"/>
              <a:gd name="T40" fmla="*/ 2 w 450"/>
              <a:gd name="T41" fmla="*/ 5 h 434"/>
              <a:gd name="T42" fmla="*/ 0 w 450"/>
              <a:gd name="T43" fmla="*/ 5 h 43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50"/>
              <a:gd name="T67" fmla="*/ 0 h 434"/>
              <a:gd name="T68" fmla="*/ 450 w 450"/>
              <a:gd name="T69" fmla="*/ 434 h 43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50" h="434">
                <a:moveTo>
                  <a:pt x="0" y="212"/>
                </a:moveTo>
                <a:lnTo>
                  <a:pt x="0" y="379"/>
                </a:lnTo>
                <a:lnTo>
                  <a:pt x="47" y="419"/>
                </a:lnTo>
                <a:lnTo>
                  <a:pt x="121" y="433"/>
                </a:lnTo>
                <a:lnTo>
                  <a:pt x="187" y="434"/>
                </a:lnTo>
                <a:lnTo>
                  <a:pt x="254" y="375"/>
                </a:lnTo>
                <a:lnTo>
                  <a:pt x="256" y="348"/>
                </a:lnTo>
                <a:lnTo>
                  <a:pt x="317" y="334"/>
                </a:lnTo>
                <a:lnTo>
                  <a:pt x="309" y="310"/>
                </a:lnTo>
                <a:lnTo>
                  <a:pt x="428" y="265"/>
                </a:lnTo>
                <a:lnTo>
                  <a:pt x="412" y="245"/>
                </a:lnTo>
                <a:lnTo>
                  <a:pt x="450" y="114"/>
                </a:lnTo>
                <a:lnTo>
                  <a:pt x="422" y="56"/>
                </a:lnTo>
                <a:lnTo>
                  <a:pt x="350" y="15"/>
                </a:lnTo>
                <a:lnTo>
                  <a:pt x="329" y="0"/>
                </a:lnTo>
                <a:lnTo>
                  <a:pt x="260" y="42"/>
                </a:lnTo>
                <a:lnTo>
                  <a:pt x="254" y="156"/>
                </a:lnTo>
                <a:lnTo>
                  <a:pt x="298" y="177"/>
                </a:lnTo>
                <a:lnTo>
                  <a:pt x="300" y="225"/>
                </a:lnTo>
                <a:lnTo>
                  <a:pt x="81" y="122"/>
                </a:lnTo>
                <a:lnTo>
                  <a:pt x="86" y="212"/>
                </a:lnTo>
                <a:lnTo>
                  <a:pt x="0" y="21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4" name="Freeform 483">
            <a:extLst>
              <a:ext uri="{FF2B5EF4-FFF2-40B4-BE49-F238E27FC236}">
                <a16:creationId xmlns:a16="http://schemas.microsoft.com/office/drawing/2014/main" xmlns="" id="{68224D15-BA8A-40A3-839F-A8E970340465}"/>
              </a:ext>
            </a:extLst>
          </p:cNvPr>
          <p:cNvSpPr>
            <a:spLocks/>
          </p:cNvSpPr>
          <p:nvPr/>
        </p:nvSpPr>
        <p:spPr bwMode="auto">
          <a:xfrm>
            <a:off x="2908504" y="4768772"/>
            <a:ext cx="299881" cy="264136"/>
          </a:xfrm>
          <a:custGeom>
            <a:avLst/>
            <a:gdLst>
              <a:gd name="T0" fmla="*/ 0 w 624"/>
              <a:gd name="T1" fmla="*/ 7 h 583"/>
              <a:gd name="T2" fmla="*/ 1 w 624"/>
              <a:gd name="T3" fmla="*/ 7 h 583"/>
              <a:gd name="T4" fmla="*/ 1 w 624"/>
              <a:gd name="T5" fmla="*/ 7 h 583"/>
              <a:gd name="T6" fmla="*/ 2 w 624"/>
              <a:gd name="T7" fmla="*/ 7 h 583"/>
              <a:gd name="T8" fmla="*/ 3 w 624"/>
              <a:gd name="T9" fmla="*/ 7 h 583"/>
              <a:gd name="T10" fmla="*/ 3 w 624"/>
              <a:gd name="T11" fmla="*/ 3 h 583"/>
              <a:gd name="T12" fmla="*/ 4 w 624"/>
              <a:gd name="T13" fmla="*/ 4 h 583"/>
              <a:gd name="T14" fmla="*/ 4 w 624"/>
              <a:gd name="T15" fmla="*/ 5 h 583"/>
              <a:gd name="T16" fmla="*/ 5 w 624"/>
              <a:gd name="T17" fmla="*/ 5 h 583"/>
              <a:gd name="T18" fmla="*/ 6 w 624"/>
              <a:gd name="T19" fmla="*/ 4 h 583"/>
              <a:gd name="T20" fmla="*/ 8 w 624"/>
              <a:gd name="T21" fmla="*/ 4 h 583"/>
              <a:gd name="T22" fmla="*/ 11 w 624"/>
              <a:gd name="T23" fmla="*/ 0 h 583"/>
              <a:gd name="T24" fmla="*/ 13 w 624"/>
              <a:gd name="T25" fmla="*/ 1 h 583"/>
              <a:gd name="T26" fmla="*/ 14 w 624"/>
              <a:gd name="T27" fmla="*/ 4 h 583"/>
              <a:gd name="T28" fmla="*/ 13 w 624"/>
              <a:gd name="T29" fmla="*/ 5 h 583"/>
              <a:gd name="T30" fmla="*/ 13 w 624"/>
              <a:gd name="T31" fmla="*/ 5 h 583"/>
              <a:gd name="T32" fmla="*/ 14 w 624"/>
              <a:gd name="T33" fmla="*/ 5 h 583"/>
              <a:gd name="T34" fmla="*/ 15 w 624"/>
              <a:gd name="T35" fmla="*/ 5 h 583"/>
              <a:gd name="T36" fmla="*/ 14 w 624"/>
              <a:gd name="T37" fmla="*/ 7 h 583"/>
              <a:gd name="T38" fmla="*/ 12 w 624"/>
              <a:gd name="T39" fmla="*/ 10 h 583"/>
              <a:gd name="T40" fmla="*/ 9 w 624"/>
              <a:gd name="T41" fmla="*/ 13 h 583"/>
              <a:gd name="T42" fmla="*/ 7 w 624"/>
              <a:gd name="T43" fmla="*/ 13 h 583"/>
              <a:gd name="T44" fmla="*/ 2 w 624"/>
              <a:gd name="T45" fmla="*/ 13 h 583"/>
              <a:gd name="T46" fmla="*/ 1 w 624"/>
              <a:gd name="T47" fmla="*/ 12 h 583"/>
              <a:gd name="T48" fmla="*/ 1 w 624"/>
              <a:gd name="T49" fmla="*/ 11 h 583"/>
              <a:gd name="T50" fmla="*/ 0 w 624"/>
              <a:gd name="T51" fmla="*/ 7 h 58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4"/>
              <a:gd name="T79" fmla="*/ 0 h 583"/>
              <a:gd name="T80" fmla="*/ 624 w 624"/>
              <a:gd name="T81" fmla="*/ 583 h 58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4" h="583">
                <a:moveTo>
                  <a:pt x="0" y="308"/>
                </a:moveTo>
                <a:lnTo>
                  <a:pt x="22" y="286"/>
                </a:lnTo>
                <a:lnTo>
                  <a:pt x="48" y="326"/>
                </a:lnTo>
                <a:lnTo>
                  <a:pt x="98" y="326"/>
                </a:lnTo>
                <a:lnTo>
                  <a:pt x="131" y="298"/>
                </a:lnTo>
                <a:lnTo>
                  <a:pt x="131" y="117"/>
                </a:lnTo>
                <a:lnTo>
                  <a:pt x="165" y="163"/>
                </a:lnTo>
                <a:lnTo>
                  <a:pt x="163" y="213"/>
                </a:lnTo>
                <a:lnTo>
                  <a:pt x="217" y="211"/>
                </a:lnTo>
                <a:lnTo>
                  <a:pt x="262" y="156"/>
                </a:lnTo>
                <a:lnTo>
                  <a:pt x="347" y="156"/>
                </a:lnTo>
                <a:lnTo>
                  <a:pt x="489" y="0"/>
                </a:lnTo>
                <a:lnTo>
                  <a:pt x="577" y="23"/>
                </a:lnTo>
                <a:lnTo>
                  <a:pt x="593" y="167"/>
                </a:lnTo>
                <a:lnTo>
                  <a:pt x="551" y="207"/>
                </a:lnTo>
                <a:lnTo>
                  <a:pt x="576" y="239"/>
                </a:lnTo>
                <a:lnTo>
                  <a:pt x="597" y="213"/>
                </a:lnTo>
                <a:lnTo>
                  <a:pt x="624" y="213"/>
                </a:lnTo>
                <a:lnTo>
                  <a:pt x="608" y="298"/>
                </a:lnTo>
                <a:lnTo>
                  <a:pt x="521" y="429"/>
                </a:lnTo>
                <a:lnTo>
                  <a:pt x="404" y="543"/>
                </a:lnTo>
                <a:lnTo>
                  <a:pt x="319" y="581"/>
                </a:lnTo>
                <a:lnTo>
                  <a:pt x="75" y="583"/>
                </a:lnTo>
                <a:lnTo>
                  <a:pt x="53" y="517"/>
                </a:lnTo>
                <a:lnTo>
                  <a:pt x="65" y="468"/>
                </a:lnTo>
                <a:lnTo>
                  <a:pt x="0" y="30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5" name="Freeform 484">
            <a:extLst>
              <a:ext uri="{FF2B5EF4-FFF2-40B4-BE49-F238E27FC236}">
                <a16:creationId xmlns:a16="http://schemas.microsoft.com/office/drawing/2014/main" xmlns="" id="{6124B0AC-5DF9-4539-8994-ABEE8FBC6B56}"/>
              </a:ext>
            </a:extLst>
          </p:cNvPr>
          <p:cNvSpPr>
            <a:spLocks/>
          </p:cNvSpPr>
          <p:nvPr/>
        </p:nvSpPr>
        <p:spPr bwMode="auto">
          <a:xfrm>
            <a:off x="3100562" y="4910387"/>
            <a:ext cx="42118" cy="47735"/>
          </a:xfrm>
          <a:custGeom>
            <a:avLst/>
            <a:gdLst>
              <a:gd name="T0" fmla="*/ 0 w 86"/>
              <a:gd name="T1" fmla="*/ 1 h 106"/>
              <a:gd name="T2" fmla="*/ 1 w 86"/>
              <a:gd name="T3" fmla="*/ 2 h 106"/>
              <a:gd name="T4" fmla="*/ 2 w 86"/>
              <a:gd name="T5" fmla="*/ 1 h 106"/>
              <a:gd name="T6" fmla="*/ 1 w 86"/>
              <a:gd name="T7" fmla="*/ 0 h 106"/>
              <a:gd name="T8" fmla="*/ 0 w 86"/>
              <a:gd name="T9" fmla="*/ 1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"/>
              <a:gd name="T16" fmla="*/ 0 h 106"/>
              <a:gd name="T17" fmla="*/ 86 w 86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" h="106">
                <a:moveTo>
                  <a:pt x="0" y="52"/>
                </a:moveTo>
                <a:lnTo>
                  <a:pt x="33" y="106"/>
                </a:lnTo>
                <a:lnTo>
                  <a:pt x="86" y="52"/>
                </a:lnTo>
                <a:lnTo>
                  <a:pt x="61" y="0"/>
                </a:lnTo>
                <a:lnTo>
                  <a:pt x="0" y="52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6" name="Freeform 485">
            <a:extLst>
              <a:ext uri="{FF2B5EF4-FFF2-40B4-BE49-F238E27FC236}">
                <a16:creationId xmlns:a16="http://schemas.microsoft.com/office/drawing/2014/main" xmlns="" id="{E0274A73-5E4E-4BE8-AADC-7F23A20D7BA3}"/>
              </a:ext>
            </a:extLst>
          </p:cNvPr>
          <p:cNvSpPr>
            <a:spLocks/>
          </p:cNvSpPr>
          <p:nvPr/>
        </p:nvSpPr>
        <p:spPr bwMode="auto">
          <a:xfrm>
            <a:off x="3033173" y="3078941"/>
            <a:ext cx="144886" cy="122521"/>
          </a:xfrm>
          <a:custGeom>
            <a:avLst/>
            <a:gdLst>
              <a:gd name="T0" fmla="*/ 2 w 302"/>
              <a:gd name="T1" fmla="*/ 0 h 272"/>
              <a:gd name="T2" fmla="*/ 3 w 302"/>
              <a:gd name="T3" fmla="*/ 0 h 272"/>
              <a:gd name="T4" fmla="*/ 3 w 302"/>
              <a:gd name="T5" fmla="*/ 1 h 272"/>
              <a:gd name="T6" fmla="*/ 4 w 302"/>
              <a:gd name="T7" fmla="*/ 1 h 272"/>
              <a:gd name="T8" fmla="*/ 5 w 302"/>
              <a:gd name="T9" fmla="*/ 1 h 272"/>
              <a:gd name="T10" fmla="*/ 6 w 302"/>
              <a:gd name="T11" fmla="*/ 1 h 272"/>
              <a:gd name="T12" fmla="*/ 6 w 302"/>
              <a:gd name="T13" fmla="*/ 3 h 272"/>
              <a:gd name="T14" fmla="*/ 6 w 302"/>
              <a:gd name="T15" fmla="*/ 3 h 272"/>
              <a:gd name="T16" fmla="*/ 7 w 302"/>
              <a:gd name="T17" fmla="*/ 3 h 272"/>
              <a:gd name="T18" fmla="*/ 7 w 302"/>
              <a:gd name="T19" fmla="*/ 3 h 272"/>
              <a:gd name="T20" fmla="*/ 7 w 302"/>
              <a:gd name="T21" fmla="*/ 4 h 272"/>
              <a:gd name="T22" fmla="*/ 7 w 302"/>
              <a:gd name="T23" fmla="*/ 4 h 272"/>
              <a:gd name="T24" fmla="*/ 6 w 302"/>
              <a:gd name="T25" fmla="*/ 4 h 272"/>
              <a:gd name="T26" fmla="*/ 6 w 302"/>
              <a:gd name="T27" fmla="*/ 4 h 272"/>
              <a:gd name="T28" fmla="*/ 6 w 302"/>
              <a:gd name="T29" fmla="*/ 5 h 272"/>
              <a:gd name="T30" fmla="*/ 7 w 302"/>
              <a:gd name="T31" fmla="*/ 5 h 272"/>
              <a:gd name="T32" fmla="*/ 6 w 302"/>
              <a:gd name="T33" fmla="*/ 5 h 272"/>
              <a:gd name="T34" fmla="*/ 6 w 302"/>
              <a:gd name="T35" fmla="*/ 5 h 272"/>
              <a:gd name="T36" fmla="*/ 6 w 302"/>
              <a:gd name="T37" fmla="*/ 5 h 272"/>
              <a:gd name="T38" fmla="*/ 5 w 302"/>
              <a:gd name="T39" fmla="*/ 6 h 272"/>
              <a:gd name="T40" fmla="*/ 5 w 302"/>
              <a:gd name="T41" fmla="*/ 6 h 272"/>
              <a:gd name="T42" fmla="*/ 5 w 302"/>
              <a:gd name="T43" fmla="*/ 6 h 272"/>
              <a:gd name="T44" fmla="*/ 5 w 302"/>
              <a:gd name="T45" fmla="*/ 6 h 272"/>
              <a:gd name="T46" fmla="*/ 4 w 302"/>
              <a:gd name="T47" fmla="*/ 6 h 272"/>
              <a:gd name="T48" fmla="*/ 4 w 302"/>
              <a:gd name="T49" fmla="*/ 6 h 272"/>
              <a:gd name="T50" fmla="*/ 3 w 302"/>
              <a:gd name="T51" fmla="*/ 6 h 272"/>
              <a:gd name="T52" fmla="*/ 2 w 302"/>
              <a:gd name="T53" fmla="*/ 5 h 272"/>
              <a:gd name="T54" fmla="*/ 1 w 302"/>
              <a:gd name="T55" fmla="*/ 5 h 272"/>
              <a:gd name="T56" fmla="*/ 1 w 302"/>
              <a:gd name="T57" fmla="*/ 5 h 272"/>
              <a:gd name="T58" fmla="*/ 0 w 302"/>
              <a:gd name="T59" fmla="*/ 6 h 272"/>
              <a:gd name="T60" fmla="*/ 0 w 302"/>
              <a:gd name="T61" fmla="*/ 5 h 272"/>
              <a:gd name="T62" fmla="*/ 1 w 302"/>
              <a:gd name="T63" fmla="*/ 4 h 272"/>
              <a:gd name="T64" fmla="*/ 0 w 302"/>
              <a:gd name="T65" fmla="*/ 3 h 272"/>
              <a:gd name="T66" fmla="*/ 1 w 302"/>
              <a:gd name="T67" fmla="*/ 3 h 272"/>
              <a:gd name="T68" fmla="*/ 1 w 302"/>
              <a:gd name="T69" fmla="*/ 2 h 272"/>
              <a:gd name="T70" fmla="*/ 1 w 302"/>
              <a:gd name="T71" fmla="*/ 2 h 272"/>
              <a:gd name="T72" fmla="*/ 1 w 302"/>
              <a:gd name="T73" fmla="*/ 2 h 272"/>
              <a:gd name="T74" fmla="*/ 1 w 302"/>
              <a:gd name="T75" fmla="*/ 1 h 272"/>
              <a:gd name="T76" fmla="*/ 1 w 302"/>
              <a:gd name="T77" fmla="*/ 1 h 272"/>
              <a:gd name="T78" fmla="*/ 2 w 302"/>
              <a:gd name="T79" fmla="*/ 0 h 272"/>
              <a:gd name="T80" fmla="*/ 2 w 302"/>
              <a:gd name="T81" fmla="*/ 0 h 27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302"/>
              <a:gd name="T124" fmla="*/ 0 h 272"/>
              <a:gd name="T125" fmla="*/ 302 w 302"/>
              <a:gd name="T126" fmla="*/ 272 h 27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302" h="272">
                <a:moveTo>
                  <a:pt x="96" y="0"/>
                </a:moveTo>
                <a:lnTo>
                  <a:pt x="125" y="5"/>
                </a:lnTo>
                <a:lnTo>
                  <a:pt x="147" y="25"/>
                </a:lnTo>
                <a:lnTo>
                  <a:pt x="189" y="25"/>
                </a:lnTo>
                <a:lnTo>
                  <a:pt x="232" y="31"/>
                </a:lnTo>
                <a:lnTo>
                  <a:pt x="254" y="65"/>
                </a:lnTo>
                <a:lnTo>
                  <a:pt x="270" y="109"/>
                </a:lnTo>
                <a:lnTo>
                  <a:pt x="274" y="127"/>
                </a:lnTo>
                <a:lnTo>
                  <a:pt x="293" y="142"/>
                </a:lnTo>
                <a:lnTo>
                  <a:pt x="302" y="154"/>
                </a:lnTo>
                <a:lnTo>
                  <a:pt x="302" y="172"/>
                </a:lnTo>
                <a:lnTo>
                  <a:pt x="284" y="172"/>
                </a:lnTo>
                <a:lnTo>
                  <a:pt x="260" y="172"/>
                </a:lnTo>
                <a:lnTo>
                  <a:pt x="270" y="189"/>
                </a:lnTo>
                <a:lnTo>
                  <a:pt x="278" y="200"/>
                </a:lnTo>
                <a:lnTo>
                  <a:pt x="284" y="223"/>
                </a:lnTo>
                <a:lnTo>
                  <a:pt x="270" y="234"/>
                </a:lnTo>
                <a:lnTo>
                  <a:pt x="248" y="234"/>
                </a:lnTo>
                <a:lnTo>
                  <a:pt x="246" y="234"/>
                </a:lnTo>
                <a:lnTo>
                  <a:pt x="232" y="245"/>
                </a:lnTo>
                <a:lnTo>
                  <a:pt x="232" y="268"/>
                </a:lnTo>
                <a:lnTo>
                  <a:pt x="215" y="272"/>
                </a:lnTo>
                <a:lnTo>
                  <a:pt x="200" y="261"/>
                </a:lnTo>
                <a:lnTo>
                  <a:pt x="176" y="255"/>
                </a:lnTo>
                <a:lnTo>
                  <a:pt x="155" y="245"/>
                </a:lnTo>
                <a:lnTo>
                  <a:pt x="135" y="250"/>
                </a:lnTo>
                <a:lnTo>
                  <a:pt x="73" y="223"/>
                </a:lnTo>
                <a:lnTo>
                  <a:pt x="47" y="227"/>
                </a:lnTo>
                <a:lnTo>
                  <a:pt x="26" y="223"/>
                </a:lnTo>
                <a:lnTo>
                  <a:pt x="12" y="245"/>
                </a:lnTo>
                <a:lnTo>
                  <a:pt x="0" y="199"/>
                </a:lnTo>
                <a:lnTo>
                  <a:pt x="28" y="169"/>
                </a:lnTo>
                <a:lnTo>
                  <a:pt x="8" y="109"/>
                </a:lnTo>
                <a:lnTo>
                  <a:pt x="26" y="117"/>
                </a:lnTo>
                <a:lnTo>
                  <a:pt x="29" y="104"/>
                </a:lnTo>
                <a:lnTo>
                  <a:pt x="34" y="82"/>
                </a:lnTo>
                <a:lnTo>
                  <a:pt x="42" y="71"/>
                </a:lnTo>
                <a:lnTo>
                  <a:pt x="47" y="46"/>
                </a:lnTo>
                <a:lnTo>
                  <a:pt x="68" y="21"/>
                </a:lnTo>
                <a:lnTo>
                  <a:pt x="82" y="0"/>
                </a:lnTo>
                <a:lnTo>
                  <a:pt x="96" y="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7" name="Freeform 486">
            <a:extLst>
              <a:ext uri="{FF2B5EF4-FFF2-40B4-BE49-F238E27FC236}">
                <a16:creationId xmlns:a16="http://schemas.microsoft.com/office/drawing/2014/main" xmlns="" id="{DD1E9C72-EF78-4BFB-B942-E151D5F2C034}"/>
              </a:ext>
            </a:extLst>
          </p:cNvPr>
          <p:cNvSpPr>
            <a:spLocks/>
          </p:cNvSpPr>
          <p:nvPr/>
        </p:nvSpPr>
        <p:spPr bwMode="auto">
          <a:xfrm>
            <a:off x="3011272" y="3166456"/>
            <a:ext cx="323467" cy="203671"/>
          </a:xfrm>
          <a:custGeom>
            <a:avLst/>
            <a:gdLst>
              <a:gd name="T0" fmla="*/ 8 w 671"/>
              <a:gd name="T1" fmla="*/ 0 h 446"/>
              <a:gd name="T2" fmla="*/ 9 w 671"/>
              <a:gd name="T3" fmla="*/ 0 h 446"/>
              <a:gd name="T4" fmla="*/ 10 w 671"/>
              <a:gd name="T5" fmla="*/ 1 h 446"/>
              <a:gd name="T6" fmla="*/ 10 w 671"/>
              <a:gd name="T7" fmla="*/ 1 h 446"/>
              <a:gd name="T8" fmla="*/ 11 w 671"/>
              <a:gd name="T9" fmla="*/ 2 h 446"/>
              <a:gd name="T10" fmla="*/ 13 w 671"/>
              <a:gd name="T11" fmla="*/ 3 h 446"/>
              <a:gd name="T12" fmla="*/ 14 w 671"/>
              <a:gd name="T13" fmla="*/ 3 h 446"/>
              <a:gd name="T14" fmla="*/ 15 w 671"/>
              <a:gd name="T15" fmla="*/ 4 h 446"/>
              <a:gd name="T16" fmla="*/ 15 w 671"/>
              <a:gd name="T17" fmla="*/ 6 h 446"/>
              <a:gd name="T18" fmla="*/ 13 w 671"/>
              <a:gd name="T19" fmla="*/ 7 h 446"/>
              <a:gd name="T20" fmla="*/ 11 w 671"/>
              <a:gd name="T21" fmla="*/ 9 h 446"/>
              <a:gd name="T22" fmla="*/ 11 w 671"/>
              <a:gd name="T23" fmla="*/ 9 h 446"/>
              <a:gd name="T24" fmla="*/ 11 w 671"/>
              <a:gd name="T25" fmla="*/ 11 h 446"/>
              <a:gd name="T26" fmla="*/ 10 w 671"/>
              <a:gd name="T27" fmla="*/ 9 h 446"/>
              <a:gd name="T28" fmla="*/ 9 w 671"/>
              <a:gd name="T29" fmla="*/ 8 h 446"/>
              <a:gd name="T30" fmla="*/ 9 w 671"/>
              <a:gd name="T31" fmla="*/ 7 h 446"/>
              <a:gd name="T32" fmla="*/ 7 w 671"/>
              <a:gd name="T33" fmla="*/ 9 h 446"/>
              <a:gd name="T34" fmla="*/ 6 w 671"/>
              <a:gd name="T35" fmla="*/ 8 h 446"/>
              <a:gd name="T36" fmla="*/ 7 w 671"/>
              <a:gd name="T37" fmla="*/ 8 h 446"/>
              <a:gd name="T38" fmla="*/ 7 w 671"/>
              <a:gd name="T39" fmla="*/ 7 h 446"/>
              <a:gd name="T40" fmla="*/ 6 w 671"/>
              <a:gd name="T41" fmla="*/ 6 h 446"/>
              <a:gd name="T42" fmla="*/ 5 w 671"/>
              <a:gd name="T43" fmla="*/ 5 h 446"/>
              <a:gd name="T44" fmla="*/ 2 w 671"/>
              <a:gd name="T45" fmla="*/ 6 h 446"/>
              <a:gd name="T46" fmla="*/ 1 w 671"/>
              <a:gd name="T47" fmla="*/ 6 h 446"/>
              <a:gd name="T48" fmla="*/ 0 w 671"/>
              <a:gd name="T49" fmla="*/ 4 h 446"/>
              <a:gd name="T50" fmla="*/ 2 w 671"/>
              <a:gd name="T51" fmla="*/ 2 h 446"/>
              <a:gd name="T52" fmla="*/ 1 w 671"/>
              <a:gd name="T53" fmla="*/ 1 h 446"/>
              <a:gd name="T54" fmla="*/ 2 w 671"/>
              <a:gd name="T55" fmla="*/ 1 h 446"/>
              <a:gd name="T56" fmla="*/ 3 w 671"/>
              <a:gd name="T57" fmla="*/ 1 h 446"/>
              <a:gd name="T58" fmla="*/ 5 w 671"/>
              <a:gd name="T59" fmla="*/ 1 h 446"/>
              <a:gd name="T60" fmla="*/ 6 w 671"/>
              <a:gd name="T61" fmla="*/ 1 h 446"/>
              <a:gd name="T62" fmla="*/ 7 w 671"/>
              <a:gd name="T63" fmla="*/ 2 h 446"/>
              <a:gd name="T64" fmla="*/ 7 w 671"/>
              <a:gd name="T65" fmla="*/ 1 h 446"/>
              <a:gd name="T66" fmla="*/ 7 w 671"/>
              <a:gd name="T67" fmla="*/ 1 h 44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71"/>
              <a:gd name="T103" fmla="*/ 0 h 446"/>
              <a:gd name="T104" fmla="*/ 671 w 671"/>
              <a:gd name="T105" fmla="*/ 446 h 44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71" h="446">
                <a:moveTo>
                  <a:pt x="334" y="20"/>
                </a:moveTo>
                <a:lnTo>
                  <a:pt x="344" y="17"/>
                </a:lnTo>
                <a:lnTo>
                  <a:pt x="362" y="4"/>
                </a:lnTo>
                <a:lnTo>
                  <a:pt x="379" y="0"/>
                </a:lnTo>
                <a:lnTo>
                  <a:pt x="406" y="4"/>
                </a:lnTo>
                <a:lnTo>
                  <a:pt x="418" y="27"/>
                </a:lnTo>
                <a:lnTo>
                  <a:pt x="424" y="54"/>
                </a:lnTo>
                <a:lnTo>
                  <a:pt x="435" y="63"/>
                </a:lnTo>
                <a:lnTo>
                  <a:pt x="448" y="58"/>
                </a:lnTo>
                <a:lnTo>
                  <a:pt x="481" y="95"/>
                </a:lnTo>
                <a:lnTo>
                  <a:pt x="498" y="124"/>
                </a:lnTo>
                <a:lnTo>
                  <a:pt x="542" y="145"/>
                </a:lnTo>
                <a:lnTo>
                  <a:pt x="574" y="150"/>
                </a:lnTo>
                <a:lnTo>
                  <a:pt x="587" y="145"/>
                </a:lnTo>
                <a:lnTo>
                  <a:pt x="617" y="160"/>
                </a:lnTo>
                <a:lnTo>
                  <a:pt x="650" y="165"/>
                </a:lnTo>
                <a:lnTo>
                  <a:pt x="671" y="233"/>
                </a:lnTo>
                <a:lnTo>
                  <a:pt x="638" y="242"/>
                </a:lnTo>
                <a:lnTo>
                  <a:pt x="631" y="276"/>
                </a:lnTo>
                <a:lnTo>
                  <a:pt x="579" y="311"/>
                </a:lnTo>
                <a:lnTo>
                  <a:pt x="500" y="334"/>
                </a:lnTo>
                <a:lnTo>
                  <a:pt x="491" y="366"/>
                </a:lnTo>
                <a:lnTo>
                  <a:pt x="462" y="352"/>
                </a:lnTo>
                <a:lnTo>
                  <a:pt x="493" y="395"/>
                </a:lnTo>
                <a:lnTo>
                  <a:pt x="540" y="400"/>
                </a:lnTo>
                <a:lnTo>
                  <a:pt x="453" y="446"/>
                </a:lnTo>
                <a:lnTo>
                  <a:pt x="400" y="396"/>
                </a:lnTo>
                <a:lnTo>
                  <a:pt x="444" y="358"/>
                </a:lnTo>
                <a:lnTo>
                  <a:pt x="400" y="349"/>
                </a:lnTo>
                <a:lnTo>
                  <a:pt x="376" y="349"/>
                </a:lnTo>
                <a:lnTo>
                  <a:pt x="383" y="315"/>
                </a:lnTo>
                <a:lnTo>
                  <a:pt x="374" y="320"/>
                </a:lnTo>
                <a:lnTo>
                  <a:pt x="310" y="338"/>
                </a:lnTo>
                <a:lnTo>
                  <a:pt x="289" y="396"/>
                </a:lnTo>
                <a:lnTo>
                  <a:pt x="244" y="394"/>
                </a:lnTo>
                <a:lnTo>
                  <a:pt x="254" y="352"/>
                </a:lnTo>
                <a:lnTo>
                  <a:pt x="255" y="334"/>
                </a:lnTo>
                <a:lnTo>
                  <a:pt x="283" y="325"/>
                </a:lnTo>
                <a:lnTo>
                  <a:pt x="295" y="312"/>
                </a:lnTo>
                <a:lnTo>
                  <a:pt x="298" y="302"/>
                </a:lnTo>
                <a:lnTo>
                  <a:pt x="283" y="296"/>
                </a:lnTo>
                <a:lnTo>
                  <a:pt x="262" y="253"/>
                </a:lnTo>
                <a:lnTo>
                  <a:pt x="236" y="227"/>
                </a:lnTo>
                <a:lnTo>
                  <a:pt x="203" y="227"/>
                </a:lnTo>
                <a:lnTo>
                  <a:pt x="162" y="239"/>
                </a:lnTo>
                <a:lnTo>
                  <a:pt x="100" y="242"/>
                </a:lnTo>
                <a:lnTo>
                  <a:pt x="72" y="250"/>
                </a:lnTo>
                <a:lnTo>
                  <a:pt x="24" y="250"/>
                </a:lnTo>
                <a:lnTo>
                  <a:pt x="0" y="224"/>
                </a:lnTo>
                <a:lnTo>
                  <a:pt x="16" y="185"/>
                </a:lnTo>
                <a:lnTo>
                  <a:pt x="41" y="143"/>
                </a:lnTo>
                <a:lnTo>
                  <a:pt x="73" y="99"/>
                </a:lnTo>
                <a:lnTo>
                  <a:pt x="56" y="47"/>
                </a:lnTo>
                <a:lnTo>
                  <a:pt x="57" y="38"/>
                </a:lnTo>
                <a:lnTo>
                  <a:pt x="70" y="27"/>
                </a:lnTo>
                <a:lnTo>
                  <a:pt x="91" y="31"/>
                </a:lnTo>
                <a:lnTo>
                  <a:pt x="117" y="27"/>
                </a:lnTo>
                <a:lnTo>
                  <a:pt x="143" y="39"/>
                </a:lnTo>
                <a:lnTo>
                  <a:pt x="177" y="54"/>
                </a:lnTo>
                <a:lnTo>
                  <a:pt x="199" y="47"/>
                </a:lnTo>
                <a:lnTo>
                  <a:pt x="220" y="59"/>
                </a:lnTo>
                <a:lnTo>
                  <a:pt x="244" y="65"/>
                </a:lnTo>
                <a:lnTo>
                  <a:pt x="259" y="76"/>
                </a:lnTo>
                <a:lnTo>
                  <a:pt x="276" y="72"/>
                </a:lnTo>
                <a:lnTo>
                  <a:pt x="279" y="49"/>
                </a:lnTo>
                <a:lnTo>
                  <a:pt x="290" y="38"/>
                </a:lnTo>
                <a:lnTo>
                  <a:pt x="314" y="38"/>
                </a:lnTo>
                <a:lnTo>
                  <a:pt x="322" y="31"/>
                </a:lnTo>
                <a:lnTo>
                  <a:pt x="334" y="20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8" name="Freeform 487">
            <a:extLst>
              <a:ext uri="{FF2B5EF4-FFF2-40B4-BE49-F238E27FC236}">
                <a16:creationId xmlns:a16="http://schemas.microsoft.com/office/drawing/2014/main" xmlns="" id="{C703BC6F-9F64-452D-A98A-CE9AEF1575B6}"/>
              </a:ext>
            </a:extLst>
          </p:cNvPr>
          <p:cNvSpPr>
            <a:spLocks/>
          </p:cNvSpPr>
          <p:nvPr/>
        </p:nvSpPr>
        <p:spPr bwMode="auto">
          <a:xfrm>
            <a:off x="3093823" y="3269882"/>
            <a:ext cx="62335" cy="74785"/>
          </a:xfrm>
          <a:custGeom>
            <a:avLst/>
            <a:gdLst>
              <a:gd name="T0" fmla="*/ 1 w 129"/>
              <a:gd name="T1" fmla="*/ 1 h 165"/>
              <a:gd name="T2" fmla="*/ 1 w 129"/>
              <a:gd name="T3" fmla="*/ 2 h 165"/>
              <a:gd name="T4" fmla="*/ 1 w 129"/>
              <a:gd name="T5" fmla="*/ 2 h 165"/>
              <a:gd name="T6" fmla="*/ 1 w 129"/>
              <a:gd name="T7" fmla="*/ 4 h 165"/>
              <a:gd name="T8" fmla="*/ 2 w 129"/>
              <a:gd name="T9" fmla="*/ 4 h 165"/>
              <a:gd name="T10" fmla="*/ 2 w 129"/>
              <a:gd name="T11" fmla="*/ 3 h 165"/>
              <a:gd name="T12" fmla="*/ 2 w 129"/>
              <a:gd name="T13" fmla="*/ 3 h 165"/>
              <a:gd name="T14" fmla="*/ 3 w 129"/>
              <a:gd name="T15" fmla="*/ 2 h 165"/>
              <a:gd name="T16" fmla="*/ 3 w 129"/>
              <a:gd name="T17" fmla="*/ 2 h 165"/>
              <a:gd name="T18" fmla="*/ 3 w 129"/>
              <a:gd name="T19" fmla="*/ 2 h 165"/>
              <a:gd name="T20" fmla="*/ 2 w 129"/>
              <a:gd name="T21" fmla="*/ 1 h 165"/>
              <a:gd name="T22" fmla="*/ 1 w 129"/>
              <a:gd name="T23" fmla="*/ 0 h 165"/>
              <a:gd name="T24" fmla="*/ 1 w 129"/>
              <a:gd name="T25" fmla="*/ 0 h 165"/>
              <a:gd name="T26" fmla="*/ 0 w 129"/>
              <a:gd name="T27" fmla="*/ 0 h 165"/>
              <a:gd name="T28" fmla="*/ 1 w 129"/>
              <a:gd name="T29" fmla="*/ 1 h 16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9"/>
              <a:gd name="T46" fmla="*/ 0 h 165"/>
              <a:gd name="T47" fmla="*/ 129 w 129"/>
              <a:gd name="T48" fmla="*/ 165 h 16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9" h="165">
                <a:moveTo>
                  <a:pt x="29" y="45"/>
                </a:moveTo>
                <a:lnTo>
                  <a:pt x="46" y="69"/>
                </a:lnTo>
                <a:lnTo>
                  <a:pt x="53" y="87"/>
                </a:lnTo>
                <a:lnTo>
                  <a:pt x="61" y="164"/>
                </a:lnTo>
                <a:lnTo>
                  <a:pt x="73" y="165"/>
                </a:lnTo>
                <a:lnTo>
                  <a:pt x="83" y="125"/>
                </a:lnTo>
                <a:lnTo>
                  <a:pt x="84" y="106"/>
                </a:lnTo>
                <a:lnTo>
                  <a:pt x="121" y="93"/>
                </a:lnTo>
                <a:lnTo>
                  <a:pt x="129" y="76"/>
                </a:lnTo>
                <a:lnTo>
                  <a:pt x="115" y="71"/>
                </a:lnTo>
                <a:lnTo>
                  <a:pt x="93" y="27"/>
                </a:lnTo>
                <a:lnTo>
                  <a:pt x="65" y="3"/>
                </a:lnTo>
                <a:lnTo>
                  <a:pt x="32" y="0"/>
                </a:lnTo>
                <a:lnTo>
                  <a:pt x="0" y="6"/>
                </a:lnTo>
                <a:lnTo>
                  <a:pt x="29" y="45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9" name="Freeform 488">
            <a:extLst>
              <a:ext uri="{FF2B5EF4-FFF2-40B4-BE49-F238E27FC236}">
                <a16:creationId xmlns:a16="http://schemas.microsoft.com/office/drawing/2014/main" xmlns="" id="{E9E57E1D-6356-44A1-9E9E-BE0F942ED45D}"/>
              </a:ext>
            </a:extLst>
          </p:cNvPr>
          <p:cNvSpPr>
            <a:spLocks/>
          </p:cNvSpPr>
          <p:nvPr/>
        </p:nvSpPr>
        <p:spPr bwMode="auto">
          <a:xfrm>
            <a:off x="3314522" y="3370126"/>
            <a:ext cx="134778" cy="66829"/>
          </a:xfrm>
          <a:custGeom>
            <a:avLst/>
            <a:gdLst>
              <a:gd name="T0" fmla="*/ 0 w 282"/>
              <a:gd name="T1" fmla="*/ 0 h 147"/>
              <a:gd name="T2" fmla="*/ 1 w 282"/>
              <a:gd name="T3" fmla="*/ 0 h 147"/>
              <a:gd name="T4" fmla="*/ 3 w 282"/>
              <a:gd name="T5" fmla="*/ 1 h 147"/>
              <a:gd name="T6" fmla="*/ 4 w 282"/>
              <a:gd name="T7" fmla="*/ 1 h 147"/>
              <a:gd name="T8" fmla="*/ 4 w 282"/>
              <a:gd name="T9" fmla="*/ 1 h 147"/>
              <a:gd name="T10" fmla="*/ 5 w 282"/>
              <a:gd name="T11" fmla="*/ 1 h 147"/>
              <a:gd name="T12" fmla="*/ 5 w 282"/>
              <a:gd name="T13" fmla="*/ 1 h 147"/>
              <a:gd name="T14" fmla="*/ 6 w 282"/>
              <a:gd name="T15" fmla="*/ 2 h 147"/>
              <a:gd name="T16" fmla="*/ 6 w 282"/>
              <a:gd name="T17" fmla="*/ 2 h 147"/>
              <a:gd name="T18" fmla="*/ 6 w 282"/>
              <a:gd name="T19" fmla="*/ 2 h 147"/>
              <a:gd name="T20" fmla="*/ 7 w 282"/>
              <a:gd name="T21" fmla="*/ 3 h 147"/>
              <a:gd name="T22" fmla="*/ 6 w 282"/>
              <a:gd name="T23" fmla="*/ 3 h 147"/>
              <a:gd name="T24" fmla="*/ 6 w 282"/>
              <a:gd name="T25" fmla="*/ 3 h 147"/>
              <a:gd name="T26" fmla="*/ 5 w 282"/>
              <a:gd name="T27" fmla="*/ 3 h 147"/>
              <a:gd name="T28" fmla="*/ 5 w 282"/>
              <a:gd name="T29" fmla="*/ 3 h 147"/>
              <a:gd name="T30" fmla="*/ 5 w 282"/>
              <a:gd name="T31" fmla="*/ 3 h 147"/>
              <a:gd name="T32" fmla="*/ 4 w 282"/>
              <a:gd name="T33" fmla="*/ 3 h 147"/>
              <a:gd name="T34" fmla="*/ 3 w 282"/>
              <a:gd name="T35" fmla="*/ 3 h 147"/>
              <a:gd name="T36" fmla="*/ 3 w 282"/>
              <a:gd name="T37" fmla="*/ 3 h 147"/>
              <a:gd name="T38" fmla="*/ 3 w 282"/>
              <a:gd name="T39" fmla="*/ 2 h 147"/>
              <a:gd name="T40" fmla="*/ 1 w 282"/>
              <a:gd name="T41" fmla="*/ 1 h 147"/>
              <a:gd name="T42" fmla="*/ 0 w 282"/>
              <a:gd name="T43" fmla="*/ 0 h 14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82"/>
              <a:gd name="T67" fmla="*/ 0 h 147"/>
              <a:gd name="T68" fmla="*/ 282 w 282"/>
              <a:gd name="T69" fmla="*/ 147 h 14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82" h="147">
                <a:moveTo>
                  <a:pt x="0" y="8"/>
                </a:moveTo>
                <a:lnTo>
                  <a:pt x="68" y="0"/>
                </a:lnTo>
                <a:lnTo>
                  <a:pt x="130" y="31"/>
                </a:lnTo>
                <a:lnTo>
                  <a:pt x="160" y="63"/>
                </a:lnTo>
                <a:lnTo>
                  <a:pt x="192" y="63"/>
                </a:lnTo>
                <a:lnTo>
                  <a:pt x="214" y="50"/>
                </a:lnTo>
                <a:lnTo>
                  <a:pt x="235" y="43"/>
                </a:lnTo>
                <a:lnTo>
                  <a:pt x="249" y="78"/>
                </a:lnTo>
                <a:lnTo>
                  <a:pt x="278" y="86"/>
                </a:lnTo>
                <a:lnTo>
                  <a:pt x="275" y="100"/>
                </a:lnTo>
                <a:lnTo>
                  <a:pt x="282" y="125"/>
                </a:lnTo>
                <a:lnTo>
                  <a:pt x="278" y="144"/>
                </a:lnTo>
                <a:lnTo>
                  <a:pt x="249" y="115"/>
                </a:lnTo>
                <a:lnTo>
                  <a:pt x="235" y="105"/>
                </a:lnTo>
                <a:lnTo>
                  <a:pt x="215" y="105"/>
                </a:lnTo>
                <a:lnTo>
                  <a:pt x="208" y="139"/>
                </a:lnTo>
                <a:lnTo>
                  <a:pt x="187" y="130"/>
                </a:lnTo>
                <a:lnTo>
                  <a:pt x="152" y="147"/>
                </a:lnTo>
                <a:lnTo>
                  <a:pt x="110" y="142"/>
                </a:lnTo>
                <a:lnTo>
                  <a:pt x="109" y="86"/>
                </a:lnTo>
                <a:lnTo>
                  <a:pt x="39" y="35"/>
                </a:lnTo>
                <a:lnTo>
                  <a:pt x="0" y="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0" name="Freeform 489">
            <a:extLst>
              <a:ext uri="{FF2B5EF4-FFF2-40B4-BE49-F238E27FC236}">
                <a16:creationId xmlns:a16="http://schemas.microsoft.com/office/drawing/2014/main" xmlns="" id="{242A90E4-D9AC-4CF2-89BF-4728662FE9CC}"/>
              </a:ext>
            </a:extLst>
          </p:cNvPr>
          <p:cNvSpPr>
            <a:spLocks/>
          </p:cNvSpPr>
          <p:nvPr/>
        </p:nvSpPr>
        <p:spPr bwMode="auto">
          <a:xfrm>
            <a:off x="3415605" y="3409906"/>
            <a:ext cx="112876" cy="100244"/>
          </a:xfrm>
          <a:custGeom>
            <a:avLst/>
            <a:gdLst>
              <a:gd name="T0" fmla="*/ 2 w 234"/>
              <a:gd name="T1" fmla="*/ 0 h 221"/>
              <a:gd name="T2" fmla="*/ 2 w 234"/>
              <a:gd name="T3" fmla="*/ 0 h 221"/>
              <a:gd name="T4" fmla="*/ 3 w 234"/>
              <a:gd name="T5" fmla="*/ 0 h 221"/>
              <a:gd name="T6" fmla="*/ 4 w 234"/>
              <a:gd name="T7" fmla="*/ 1 h 221"/>
              <a:gd name="T8" fmla="*/ 5 w 234"/>
              <a:gd name="T9" fmla="*/ 2 h 221"/>
              <a:gd name="T10" fmla="*/ 5 w 234"/>
              <a:gd name="T11" fmla="*/ 3 h 221"/>
              <a:gd name="T12" fmla="*/ 5 w 234"/>
              <a:gd name="T13" fmla="*/ 3 h 221"/>
              <a:gd name="T14" fmla="*/ 5 w 234"/>
              <a:gd name="T15" fmla="*/ 4 h 221"/>
              <a:gd name="T16" fmla="*/ 5 w 234"/>
              <a:gd name="T17" fmla="*/ 4 h 221"/>
              <a:gd name="T18" fmla="*/ 4 w 234"/>
              <a:gd name="T19" fmla="*/ 5 h 221"/>
              <a:gd name="T20" fmla="*/ 4 w 234"/>
              <a:gd name="T21" fmla="*/ 5 h 221"/>
              <a:gd name="T22" fmla="*/ 3 w 234"/>
              <a:gd name="T23" fmla="*/ 4 h 221"/>
              <a:gd name="T24" fmla="*/ 3 w 234"/>
              <a:gd name="T25" fmla="*/ 4 h 221"/>
              <a:gd name="T26" fmla="*/ 2 w 234"/>
              <a:gd name="T27" fmla="*/ 5 h 221"/>
              <a:gd name="T28" fmla="*/ 1 w 234"/>
              <a:gd name="T29" fmla="*/ 5 h 221"/>
              <a:gd name="T30" fmla="*/ 1 w 234"/>
              <a:gd name="T31" fmla="*/ 4 h 221"/>
              <a:gd name="T32" fmla="*/ 1 w 234"/>
              <a:gd name="T33" fmla="*/ 4 h 221"/>
              <a:gd name="T34" fmla="*/ 1 w 234"/>
              <a:gd name="T35" fmla="*/ 3 h 221"/>
              <a:gd name="T36" fmla="*/ 1 w 234"/>
              <a:gd name="T37" fmla="*/ 4 h 221"/>
              <a:gd name="T38" fmla="*/ 2 w 234"/>
              <a:gd name="T39" fmla="*/ 4 h 221"/>
              <a:gd name="T40" fmla="*/ 3 w 234"/>
              <a:gd name="T41" fmla="*/ 4 h 221"/>
              <a:gd name="T42" fmla="*/ 1 w 234"/>
              <a:gd name="T43" fmla="*/ 3 h 221"/>
              <a:gd name="T44" fmla="*/ 1 w 234"/>
              <a:gd name="T45" fmla="*/ 2 h 221"/>
              <a:gd name="T46" fmla="*/ 1 w 234"/>
              <a:gd name="T47" fmla="*/ 2 h 221"/>
              <a:gd name="T48" fmla="*/ 1 w 234"/>
              <a:gd name="T49" fmla="*/ 1 h 221"/>
              <a:gd name="T50" fmla="*/ 1 w 234"/>
              <a:gd name="T51" fmla="*/ 1 h 221"/>
              <a:gd name="T52" fmla="*/ 0 w 234"/>
              <a:gd name="T53" fmla="*/ 1 h 221"/>
              <a:gd name="T54" fmla="*/ 0 w 234"/>
              <a:gd name="T55" fmla="*/ 1 h 221"/>
              <a:gd name="T56" fmla="*/ 0 w 234"/>
              <a:gd name="T57" fmla="*/ 0 h 221"/>
              <a:gd name="T58" fmla="*/ 1 w 234"/>
              <a:gd name="T59" fmla="*/ 0 h 221"/>
              <a:gd name="T60" fmla="*/ 1 w 234"/>
              <a:gd name="T61" fmla="*/ 1 h 221"/>
              <a:gd name="T62" fmla="*/ 2 w 234"/>
              <a:gd name="T63" fmla="*/ 1 h 221"/>
              <a:gd name="T64" fmla="*/ 2 w 234"/>
              <a:gd name="T65" fmla="*/ 1 h 221"/>
              <a:gd name="T66" fmla="*/ 1 w 234"/>
              <a:gd name="T67" fmla="*/ 0 h 221"/>
              <a:gd name="T68" fmla="*/ 2 w 234"/>
              <a:gd name="T69" fmla="*/ 0 h 221"/>
              <a:gd name="T70" fmla="*/ 2 w 234"/>
              <a:gd name="T71" fmla="*/ 0 h 22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34"/>
              <a:gd name="T109" fmla="*/ 0 h 221"/>
              <a:gd name="T110" fmla="*/ 234 w 234"/>
              <a:gd name="T111" fmla="*/ 221 h 22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34" h="221">
                <a:moveTo>
                  <a:pt x="89" y="8"/>
                </a:moveTo>
                <a:lnTo>
                  <a:pt x="103" y="8"/>
                </a:lnTo>
                <a:lnTo>
                  <a:pt x="137" y="19"/>
                </a:lnTo>
                <a:lnTo>
                  <a:pt x="171" y="49"/>
                </a:lnTo>
                <a:lnTo>
                  <a:pt x="193" y="83"/>
                </a:lnTo>
                <a:lnTo>
                  <a:pt x="234" y="125"/>
                </a:lnTo>
                <a:lnTo>
                  <a:pt x="211" y="134"/>
                </a:lnTo>
                <a:lnTo>
                  <a:pt x="199" y="160"/>
                </a:lnTo>
                <a:lnTo>
                  <a:pt x="196" y="172"/>
                </a:lnTo>
                <a:lnTo>
                  <a:pt x="185" y="221"/>
                </a:lnTo>
                <a:lnTo>
                  <a:pt x="153" y="207"/>
                </a:lnTo>
                <a:lnTo>
                  <a:pt x="143" y="165"/>
                </a:lnTo>
                <a:lnTo>
                  <a:pt x="114" y="181"/>
                </a:lnTo>
                <a:lnTo>
                  <a:pt x="79" y="206"/>
                </a:lnTo>
                <a:lnTo>
                  <a:pt x="59" y="200"/>
                </a:lnTo>
                <a:lnTo>
                  <a:pt x="42" y="180"/>
                </a:lnTo>
                <a:lnTo>
                  <a:pt x="34" y="160"/>
                </a:lnTo>
                <a:lnTo>
                  <a:pt x="46" y="141"/>
                </a:lnTo>
                <a:lnTo>
                  <a:pt x="56" y="156"/>
                </a:lnTo>
                <a:lnTo>
                  <a:pt x="98" y="179"/>
                </a:lnTo>
                <a:lnTo>
                  <a:pt x="108" y="158"/>
                </a:lnTo>
                <a:lnTo>
                  <a:pt x="68" y="123"/>
                </a:lnTo>
                <a:lnTo>
                  <a:pt x="53" y="94"/>
                </a:lnTo>
                <a:lnTo>
                  <a:pt x="41" y="83"/>
                </a:lnTo>
                <a:lnTo>
                  <a:pt x="41" y="65"/>
                </a:lnTo>
                <a:lnTo>
                  <a:pt x="27" y="58"/>
                </a:lnTo>
                <a:lnTo>
                  <a:pt x="0" y="54"/>
                </a:lnTo>
                <a:lnTo>
                  <a:pt x="6" y="33"/>
                </a:lnTo>
                <a:lnTo>
                  <a:pt x="8" y="19"/>
                </a:lnTo>
                <a:lnTo>
                  <a:pt x="30" y="19"/>
                </a:lnTo>
                <a:lnTo>
                  <a:pt x="41" y="29"/>
                </a:lnTo>
                <a:lnTo>
                  <a:pt x="70" y="58"/>
                </a:lnTo>
                <a:lnTo>
                  <a:pt x="74" y="39"/>
                </a:lnTo>
                <a:lnTo>
                  <a:pt x="67" y="16"/>
                </a:lnTo>
                <a:lnTo>
                  <a:pt x="70" y="0"/>
                </a:lnTo>
                <a:lnTo>
                  <a:pt x="89" y="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1" name="Freeform 490">
            <a:extLst>
              <a:ext uri="{FF2B5EF4-FFF2-40B4-BE49-F238E27FC236}">
                <a16:creationId xmlns:a16="http://schemas.microsoft.com/office/drawing/2014/main" xmlns="" id="{AC54B58B-3C71-4AB3-B35A-B97CA75B2C37}"/>
              </a:ext>
            </a:extLst>
          </p:cNvPr>
          <p:cNvSpPr>
            <a:spLocks/>
          </p:cNvSpPr>
          <p:nvPr/>
        </p:nvSpPr>
        <p:spPr bwMode="auto">
          <a:xfrm>
            <a:off x="3392019" y="3429000"/>
            <a:ext cx="75813" cy="62056"/>
          </a:xfrm>
          <a:custGeom>
            <a:avLst/>
            <a:gdLst>
              <a:gd name="T0" fmla="*/ 0 w 156"/>
              <a:gd name="T1" fmla="*/ 0 h 135"/>
              <a:gd name="T2" fmla="*/ 0 w 156"/>
              <a:gd name="T3" fmla="*/ 1 h 135"/>
              <a:gd name="T4" fmla="*/ 1 w 156"/>
              <a:gd name="T5" fmla="*/ 2 h 135"/>
              <a:gd name="T6" fmla="*/ 2 w 156"/>
              <a:gd name="T7" fmla="*/ 3 h 135"/>
              <a:gd name="T8" fmla="*/ 2 w 156"/>
              <a:gd name="T9" fmla="*/ 2 h 135"/>
              <a:gd name="T10" fmla="*/ 2 w 156"/>
              <a:gd name="T11" fmla="*/ 3 h 135"/>
              <a:gd name="T12" fmla="*/ 3 w 156"/>
              <a:gd name="T13" fmla="*/ 3 h 135"/>
              <a:gd name="T14" fmla="*/ 3 w 156"/>
              <a:gd name="T15" fmla="*/ 3 h 135"/>
              <a:gd name="T16" fmla="*/ 4 w 156"/>
              <a:gd name="T17" fmla="*/ 3 h 135"/>
              <a:gd name="T18" fmla="*/ 3 w 156"/>
              <a:gd name="T19" fmla="*/ 2 h 135"/>
              <a:gd name="T20" fmla="*/ 3 w 156"/>
              <a:gd name="T21" fmla="*/ 1 h 135"/>
              <a:gd name="T22" fmla="*/ 2 w 156"/>
              <a:gd name="T23" fmla="*/ 1 h 135"/>
              <a:gd name="T24" fmla="*/ 2 w 156"/>
              <a:gd name="T25" fmla="*/ 1 h 135"/>
              <a:gd name="T26" fmla="*/ 2 w 156"/>
              <a:gd name="T27" fmla="*/ 0 h 135"/>
              <a:gd name="T28" fmla="*/ 1 w 156"/>
              <a:gd name="T29" fmla="*/ 0 h 135"/>
              <a:gd name="T30" fmla="*/ 1 w 156"/>
              <a:gd name="T31" fmla="*/ 0 h 135"/>
              <a:gd name="T32" fmla="*/ 0 w 156"/>
              <a:gd name="T33" fmla="*/ 0 h 135"/>
              <a:gd name="T34" fmla="*/ 0 w 156"/>
              <a:gd name="T35" fmla="*/ 0 h 13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6"/>
              <a:gd name="T55" fmla="*/ 0 h 135"/>
              <a:gd name="T56" fmla="*/ 156 w 156"/>
              <a:gd name="T57" fmla="*/ 135 h 13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6" h="135">
                <a:moveTo>
                  <a:pt x="0" y="18"/>
                </a:moveTo>
                <a:lnTo>
                  <a:pt x="16" y="40"/>
                </a:lnTo>
                <a:lnTo>
                  <a:pt x="40" y="74"/>
                </a:lnTo>
                <a:lnTo>
                  <a:pt x="77" y="117"/>
                </a:lnTo>
                <a:lnTo>
                  <a:pt x="99" y="91"/>
                </a:lnTo>
                <a:lnTo>
                  <a:pt x="100" y="114"/>
                </a:lnTo>
                <a:lnTo>
                  <a:pt x="117" y="117"/>
                </a:lnTo>
                <a:lnTo>
                  <a:pt x="145" y="135"/>
                </a:lnTo>
                <a:lnTo>
                  <a:pt x="156" y="114"/>
                </a:lnTo>
                <a:lnTo>
                  <a:pt x="116" y="79"/>
                </a:lnTo>
                <a:lnTo>
                  <a:pt x="104" y="52"/>
                </a:lnTo>
                <a:lnTo>
                  <a:pt x="89" y="39"/>
                </a:lnTo>
                <a:lnTo>
                  <a:pt x="89" y="21"/>
                </a:lnTo>
                <a:lnTo>
                  <a:pt x="75" y="14"/>
                </a:lnTo>
                <a:lnTo>
                  <a:pt x="47" y="9"/>
                </a:lnTo>
                <a:lnTo>
                  <a:pt x="26" y="0"/>
                </a:lnTo>
                <a:lnTo>
                  <a:pt x="5" y="4"/>
                </a:lnTo>
                <a:lnTo>
                  <a:pt x="0" y="18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2" name="Freeform 491">
            <a:extLst>
              <a:ext uri="{FF2B5EF4-FFF2-40B4-BE49-F238E27FC236}">
                <a16:creationId xmlns:a16="http://schemas.microsoft.com/office/drawing/2014/main" xmlns="" id="{8E0F5B34-01D8-4B20-8269-12BBEAD5F296}"/>
              </a:ext>
            </a:extLst>
          </p:cNvPr>
          <p:cNvSpPr>
            <a:spLocks/>
          </p:cNvSpPr>
          <p:nvPr/>
        </p:nvSpPr>
        <p:spPr bwMode="auto">
          <a:xfrm>
            <a:off x="3434137" y="3085305"/>
            <a:ext cx="766549" cy="361197"/>
          </a:xfrm>
          <a:custGeom>
            <a:avLst/>
            <a:gdLst>
              <a:gd name="T0" fmla="*/ 35 w 1596"/>
              <a:gd name="T1" fmla="*/ 8 h 795"/>
              <a:gd name="T2" fmla="*/ 31 w 1596"/>
              <a:gd name="T3" fmla="*/ 7 h 795"/>
              <a:gd name="T4" fmla="*/ 30 w 1596"/>
              <a:gd name="T5" fmla="*/ 6 h 795"/>
              <a:gd name="T6" fmla="*/ 29 w 1596"/>
              <a:gd name="T7" fmla="*/ 6 h 795"/>
              <a:gd name="T8" fmla="*/ 27 w 1596"/>
              <a:gd name="T9" fmla="*/ 5 h 795"/>
              <a:gd name="T10" fmla="*/ 24 w 1596"/>
              <a:gd name="T11" fmla="*/ 3 h 795"/>
              <a:gd name="T12" fmla="*/ 20 w 1596"/>
              <a:gd name="T13" fmla="*/ 2 h 795"/>
              <a:gd name="T14" fmla="*/ 17 w 1596"/>
              <a:gd name="T15" fmla="*/ 1 h 795"/>
              <a:gd name="T16" fmla="*/ 15 w 1596"/>
              <a:gd name="T17" fmla="*/ 1 h 795"/>
              <a:gd name="T18" fmla="*/ 12 w 1596"/>
              <a:gd name="T19" fmla="*/ 1 h 795"/>
              <a:gd name="T20" fmla="*/ 9 w 1596"/>
              <a:gd name="T21" fmla="*/ 1 h 795"/>
              <a:gd name="T22" fmla="*/ 9 w 1596"/>
              <a:gd name="T23" fmla="*/ 4 h 795"/>
              <a:gd name="T24" fmla="*/ 10 w 1596"/>
              <a:gd name="T25" fmla="*/ 5 h 795"/>
              <a:gd name="T26" fmla="*/ 10 w 1596"/>
              <a:gd name="T27" fmla="*/ 6 h 795"/>
              <a:gd name="T28" fmla="*/ 9 w 1596"/>
              <a:gd name="T29" fmla="*/ 6 h 795"/>
              <a:gd name="T30" fmla="*/ 7 w 1596"/>
              <a:gd name="T31" fmla="*/ 5 h 795"/>
              <a:gd name="T32" fmla="*/ 6 w 1596"/>
              <a:gd name="T33" fmla="*/ 6 h 795"/>
              <a:gd name="T34" fmla="*/ 5 w 1596"/>
              <a:gd name="T35" fmla="*/ 5 h 795"/>
              <a:gd name="T36" fmla="*/ 2 w 1596"/>
              <a:gd name="T37" fmla="*/ 5 h 795"/>
              <a:gd name="T38" fmla="*/ 1 w 1596"/>
              <a:gd name="T39" fmla="*/ 6 h 795"/>
              <a:gd name="T40" fmla="*/ 1 w 1596"/>
              <a:gd name="T41" fmla="*/ 7 h 795"/>
              <a:gd name="T42" fmla="*/ 0 w 1596"/>
              <a:gd name="T43" fmla="*/ 7 h 795"/>
              <a:gd name="T44" fmla="*/ 0 w 1596"/>
              <a:gd name="T45" fmla="*/ 9 h 795"/>
              <a:gd name="T46" fmla="*/ 1 w 1596"/>
              <a:gd name="T47" fmla="*/ 10 h 795"/>
              <a:gd name="T48" fmla="*/ 2 w 1596"/>
              <a:gd name="T49" fmla="*/ 10 h 795"/>
              <a:gd name="T50" fmla="*/ 3 w 1596"/>
              <a:gd name="T51" fmla="*/ 12 h 795"/>
              <a:gd name="T52" fmla="*/ 7 w 1596"/>
              <a:gd name="T53" fmla="*/ 11 h 795"/>
              <a:gd name="T54" fmla="*/ 6 w 1596"/>
              <a:gd name="T55" fmla="*/ 13 h 795"/>
              <a:gd name="T56" fmla="*/ 4 w 1596"/>
              <a:gd name="T57" fmla="*/ 15 h 795"/>
              <a:gd name="T58" fmla="*/ 7 w 1596"/>
              <a:gd name="T59" fmla="*/ 17 h 795"/>
              <a:gd name="T60" fmla="*/ 8 w 1596"/>
              <a:gd name="T61" fmla="*/ 17 h 795"/>
              <a:gd name="T62" fmla="*/ 9 w 1596"/>
              <a:gd name="T63" fmla="*/ 17 h 795"/>
              <a:gd name="T64" fmla="*/ 9 w 1596"/>
              <a:gd name="T65" fmla="*/ 13 h 795"/>
              <a:gd name="T66" fmla="*/ 11 w 1596"/>
              <a:gd name="T67" fmla="*/ 12 h 795"/>
              <a:gd name="T68" fmla="*/ 11 w 1596"/>
              <a:gd name="T69" fmla="*/ 11 h 795"/>
              <a:gd name="T70" fmla="*/ 12 w 1596"/>
              <a:gd name="T71" fmla="*/ 11 h 795"/>
              <a:gd name="T72" fmla="*/ 13 w 1596"/>
              <a:gd name="T73" fmla="*/ 12 h 795"/>
              <a:gd name="T74" fmla="*/ 13 w 1596"/>
              <a:gd name="T75" fmla="*/ 13 h 795"/>
              <a:gd name="T76" fmla="*/ 14 w 1596"/>
              <a:gd name="T77" fmla="*/ 15 h 795"/>
              <a:gd name="T78" fmla="*/ 17 w 1596"/>
              <a:gd name="T79" fmla="*/ 15 h 795"/>
              <a:gd name="T80" fmla="*/ 17 w 1596"/>
              <a:gd name="T81" fmla="*/ 17 h 795"/>
              <a:gd name="T82" fmla="*/ 18 w 1596"/>
              <a:gd name="T83" fmla="*/ 19 h 795"/>
              <a:gd name="T84" fmla="*/ 21 w 1596"/>
              <a:gd name="T85" fmla="*/ 18 h 795"/>
              <a:gd name="T86" fmla="*/ 23 w 1596"/>
              <a:gd name="T87" fmla="*/ 18 h 795"/>
              <a:gd name="T88" fmla="*/ 23 w 1596"/>
              <a:gd name="T89" fmla="*/ 17 h 795"/>
              <a:gd name="T90" fmla="*/ 23 w 1596"/>
              <a:gd name="T91" fmla="*/ 16 h 795"/>
              <a:gd name="T92" fmla="*/ 25 w 1596"/>
              <a:gd name="T93" fmla="*/ 17 h 795"/>
              <a:gd name="T94" fmla="*/ 27 w 1596"/>
              <a:gd name="T95" fmla="*/ 16 h 795"/>
              <a:gd name="T96" fmla="*/ 31 w 1596"/>
              <a:gd name="T97" fmla="*/ 17 h 795"/>
              <a:gd name="T98" fmla="*/ 31 w 1596"/>
              <a:gd name="T99" fmla="*/ 14 h 795"/>
              <a:gd name="T100" fmla="*/ 34 w 1596"/>
              <a:gd name="T101" fmla="*/ 11 h 79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596"/>
              <a:gd name="T154" fmla="*/ 0 h 795"/>
              <a:gd name="T155" fmla="*/ 1596 w 1596"/>
              <a:gd name="T156" fmla="*/ 795 h 79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596" h="795">
                <a:moveTo>
                  <a:pt x="1561" y="408"/>
                </a:moveTo>
                <a:lnTo>
                  <a:pt x="1596" y="391"/>
                </a:lnTo>
                <a:lnTo>
                  <a:pt x="1516" y="328"/>
                </a:lnTo>
                <a:lnTo>
                  <a:pt x="1467" y="354"/>
                </a:lnTo>
                <a:lnTo>
                  <a:pt x="1395" y="331"/>
                </a:lnTo>
                <a:lnTo>
                  <a:pt x="1358" y="311"/>
                </a:lnTo>
                <a:lnTo>
                  <a:pt x="1327" y="311"/>
                </a:lnTo>
                <a:lnTo>
                  <a:pt x="1310" y="272"/>
                </a:lnTo>
                <a:lnTo>
                  <a:pt x="1297" y="246"/>
                </a:lnTo>
                <a:lnTo>
                  <a:pt x="1273" y="246"/>
                </a:lnTo>
                <a:lnTo>
                  <a:pt x="1247" y="246"/>
                </a:lnTo>
                <a:lnTo>
                  <a:pt x="1226" y="257"/>
                </a:lnTo>
                <a:lnTo>
                  <a:pt x="1186" y="212"/>
                </a:lnTo>
                <a:lnTo>
                  <a:pt x="1171" y="220"/>
                </a:lnTo>
                <a:lnTo>
                  <a:pt x="1150" y="230"/>
                </a:lnTo>
                <a:lnTo>
                  <a:pt x="1133" y="239"/>
                </a:lnTo>
                <a:lnTo>
                  <a:pt x="1098" y="207"/>
                </a:lnTo>
                <a:lnTo>
                  <a:pt x="1017" y="134"/>
                </a:lnTo>
                <a:lnTo>
                  <a:pt x="958" y="89"/>
                </a:lnTo>
                <a:lnTo>
                  <a:pt x="919" y="50"/>
                </a:lnTo>
                <a:lnTo>
                  <a:pt x="852" y="97"/>
                </a:lnTo>
                <a:lnTo>
                  <a:pt x="841" y="62"/>
                </a:lnTo>
                <a:lnTo>
                  <a:pt x="750" y="58"/>
                </a:lnTo>
                <a:lnTo>
                  <a:pt x="739" y="58"/>
                </a:lnTo>
                <a:lnTo>
                  <a:pt x="696" y="0"/>
                </a:lnTo>
                <a:lnTo>
                  <a:pt x="654" y="8"/>
                </a:lnTo>
                <a:lnTo>
                  <a:pt x="623" y="31"/>
                </a:lnTo>
                <a:lnTo>
                  <a:pt x="566" y="44"/>
                </a:lnTo>
                <a:lnTo>
                  <a:pt x="546" y="32"/>
                </a:lnTo>
                <a:lnTo>
                  <a:pt x="516" y="67"/>
                </a:lnTo>
                <a:lnTo>
                  <a:pt x="492" y="62"/>
                </a:lnTo>
                <a:lnTo>
                  <a:pt x="409" y="70"/>
                </a:lnTo>
                <a:lnTo>
                  <a:pt x="395" y="67"/>
                </a:lnTo>
                <a:lnTo>
                  <a:pt x="384" y="75"/>
                </a:lnTo>
                <a:lnTo>
                  <a:pt x="417" y="119"/>
                </a:lnTo>
                <a:lnTo>
                  <a:pt x="395" y="159"/>
                </a:lnTo>
                <a:lnTo>
                  <a:pt x="396" y="189"/>
                </a:lnTo>
                <a:lnTo>
                  <a:pt x="396" y="204"/>
                </a:lnTo>
                <a:lnTo>
                  <a:pt x="441" y="204"/>
                </a:lnTo>
                <a:lnTo>
                  <a:pt x="454" y="230"/>
                </a:lnTo>
                <a:lnTo>
                  <a:pt x="454" y="257"/>
                </a:lnTo>
                <a:lnTo>
                  <a:pt x="441" y="263"/>
                </a:lnTo>
                <a:lnTo>
                  <a:pt x="425" y="246"/>
                </a:lnTo>
                <a:lnTo>
                  <a:pt x="405" y="257"/>
                </a:lnTo>
                <a:lnTo>
                  <a:pt x="395" y="269"/>
                </a:lnTo>
                <a:lnTo>
                  <a:pt x="361" y="246"/>
                </a:lnTo>
                <a:lnTo>
                  <a:pt x="351" y="224"/>
                </a:lnTo>
                <a:lnTo>
                  <a:pt x="322" y="235"/>
                </a:lnTo>
                <a:lnTo>
                  <a:pt x="322" y="243"/>
                </a:lnTo>
                <a:lnTo>
                  <a:pt x="302" y="224"/>
                </a:lnTo>
                <a:lnTo>
                  <a:pt x="273" y="246"/>
                </a:lnTo>
                <a:lnTo>
                  <a:pt x="240" y="257"/>
                </a:lnTo>
                <a:lnTo>
                  <a:pt x="229" y="246"/>
                </a:lnTo>
                <a:lnTo>
                  <a:pt x="221" y="224"/>
                </a:lnTo>
                <a:lnTo>
                  <a:pt x="176" y="220"/>
                </a:lnTo>
                <a:lnTo>
                  <a:pt x="103" y="216"/>
                </a:lnTo>
                <a:lnTo>
                  <a:pt x="85" y="220"/>
                </a:lnTo>
                <a:lnTo>
                  <a:pt x="81" y="235"/>
                </a:lnTo>
                <a:lnTo>
                  <a:pt x="69" y="230"/>
                </a:lnTo>
                <a:lnTo>
                  <a:pt x="54" y="254"/>
                </a:lnTo>
                <a:lnTo>
                  <a:pt x="43" y="272"/>
                </a:lnTo>
                <a:lnTo>
                  <a:pt x="43" y="281"/>
                </a:lnTo>
                <a:lnTo>
                  <a:pt x="51" y="299"/>
                </a:lnTo>
                <a:lnTo>
                  <a:pt x="39" y="304"/>
                </a:lnTo>
                <a:lnTo>
                  <a:pt x="28" y="272"/>
                </a:lnTo>
                <a:lnTo>
                  <a:pt x="7" y="276"/>
                </a:lnTo>
                <a:lnTo>
                  <a:pt x="0" y="318"/>
                </a:lnTo>
                <a:lnTo>
                  <a:pt x="0" y="343"/>
                </a:lnTo>
                <a:lnTo>
                  <a:pt x="0" y="366"/>
                </a:lnTo>
                <a:lnTo>
                  <a:pt x="11" y="387"/>
                </a:lnTo>
                <a:lnTo>
                  <a:pt x="20" y="399"/>
                </a:lnTo>
                <a:lnTo>
                  <a:pt x="20" y="424"/>
                </a:lnTo>
                <a:lnTo>
                  <a:pt x="39" y="422"/>
                </a:lnTo>
                <a:lnTo>
                  <a:pt x="62" y="403"/>
                </a:lnTo>
                <a:lnTo>
                  <a:pt x="74" y="422"/>
                </a:lnTo>
                <a:lnTo>
                  <a:pt x="91" y="445"/>
                </a:lnTo>
                <a:lnTo>
                  <a:pt x="103" y="468"/>
                </a:lnTo>
                <a:lnTo>
                  <a:pt x="121" y="512"/>
                </a:lnTo>
                <a:lnTo>
                  <a:pt x="157" y="501"/>
                </a:lnTo>
                <a:lnTo>
                  <a:pt x="209" y="489"/>
                </a:lnTo>
                <a:lnTo>
                  <a:pt x="291" y="477"/>
                </a:lnTo>
                <a:lnTo>
                  <a:pt x="312" y="506"/>
                </a:lnTo>
                <a:lnTo>
                  <a:pt x="316" y="562"/>
                </a:lnTo>
                <a:lnTo>
                  <a:pt x="273" y="573"/>
                </a:lnTo>
                <a:lnTo>
                  <a:pt x="240" y="581"/>
                </a:lnTo>
                <a:lnTo>
                  <a:pt x="248" y="621"/>
                </a:lnTo>
                <a:lnTo>
                  <a:pt x="191" y="621"/>
                </a:lnTo>
                <a:lnTo>
                  <a:pt x="240" y="699"/>
                </a:lnTo>
                <a:lnTo>
                  <a:pt x="262" y="706"/>
                </a:lnTo>
                <a:lnTo>
                  <a:pt x="284" y="710"/>
                </a:lnTo>
                <a:lnTo>
                  <a:pt x="298" y="744"/>
                </a:lnTo>
                <a:lnTo>
                  <a:pt x="311" y="731"/>
                </a:lnTo>
                <a:lnTo>
                  <a:pt x="352" y="723"/>
                </a:lnTo>
                <a:lnTo>
                  <a:pt x="378" y="736"/>
                </a:lnTo>
                <a:lnTo>
                  <a:pt x="395" y="753"/>
                </a:lnTo>
                <a:lnTo>
                  <a:pt x="406" y="736"/>
                </a:lnTo>
                <a:lnTo>
                  <a:pt x="435" y="741"/>
                </a:lnTo>
                <a:lnTo>
                  <a:pt x="386" y="565"/>
                </a:lnTo>
                <a:lnTo>
                  <a:pt x="405" y="556"/>
                </a:lnTo>
                <a:lnTo>
                  <a:pt x="469" y="518"/>
                </a:lnTo>
                <a:lnTo>
                  <a:pt x="480" y="515"/>
                </a:lnTo>
                <a:lnTo>
                  <a:pt x="471" y="501"/>
                </a:lnTo>
                <a:lnTo>
                  <a:pt x="484" y="508"/>
                </a:lnTo>
                <a:lnTo>
                  <a:pt x="484" y="489"/>
                </a:lnTo>
                <a:lnTo>
                  <a:pt x="492" y="477"/>
                </a:lnTo>
                <a:lnTo>
                  <a:pt x="498" y="483"/>
                </a:lnTo>
                <a:lnTo>
                  <a:pt x="513" y="483"/>
                </a:lnTo>
                <a:lnTo>
                  <a:pt x="527" y="493"/>
                </a:lnTo>
                <a:lnTo>
                  <a:pt x="544" y="470"/>
                </a:lnTo>
                <a:lnTo>
                  <a:pt x="558" y="477"/>
                </a:lnTo>
                <a:lnTo>
                  <a:pt x="544" y="508"/>
                </a:lnTo>
                <a:lnTo>
                  <a:pt x="554" y="550"/>
                </a:lnTo>
                <a:lnTo>
                  <a:pt x="584" y="575"/>
                </a:lnTo>
                <a:lnTo>
                  <a:pt x="584" y="581"/>
                </a:lnTo>
                <a:lnTo>
                  <a:pt x="575" y="602"/>
                </a:lnTo>
                <a:lnTo>
                  <a:pt x="577" y="611"/>
                </a:lnTo>
                <a:lnTo>
                  <a:pt x="621" y="629"/>
                </a:lnTo>
                <a:lnTo>
                  <a:pt x="632" y="656"/>
                </a:lnTo>
                <a:lnTo>
                  <a:pt x="671" y="639"/>
                </a:lnTo>
                <a:lnTo>
                  <a:pt x="717" y="629"/>
                </a:lnTo>
                <a:lnTo>
                  <a:pt x="750" y="708"/>
                </a:lnTo>
                <a:lnTo>
                  <a:pt x="763" y="745"/>
                </a:lnTo>
                <a:lnTo>
                  <a:pt x="751" y="754"/>
                </a:lnTo>
                <a:lnTo>
                  <a:pt x="746" y="768"/>
                </a:lnTo>
                <a:lnTo>
                  <a:pt x="779" y="779"/>
                </a:lnTo>
                <a:lnTo>
                  <a:pt x="789" y="795"/>
                </a:lnTo>
                <a:lnTo>
                  <a:pt x="835" y="779"/>
                </a:lnTo>
                <a:lnTo>
                  <a:pt x="848" y="795"/>
                </a:lnTo>
                <a:lnTo>
                  <a:pt x="882" y="776"/>
                </a:lnTo>
                <a:lnTo>
                  <a:pt x="904" y="771"/>
                </a:lnTo>
                <a:lnTo>
                  <a:pt x="930" y="777"/>
                </a:lnTo>
                <a:lnTo>
                  <a:pt x="989" y="777"/>
                </a:lnTo>
                <a:lnTo>
                  <a:pt x="977" y="764"/>
                </a:lnTo>
                <a:lnTo>
                  <a:pt x="977" y="741"/>
                </a:lnTo>
                <a:lnTo>
                  <a:pt x="984" y="726"/>
                </a:lnTo>
                <a:lnTo>
                  <a:pt x="984" y="714"/>
                </a:lnTo>
                <a:lnTo>
                  <a:pt x="967" y="702"/>
                </a:lnTo>
                <a:lnTo>
                  <a:pt x="1004" y="698"/>
                </a:lnTo>
                <a:lnTo>
                  <a:pt x="1039" y="702"/>
                </a:lnTo>
                <a:lnTo>
                  <a:pt x="1047" y="714"/>
                </a:lnTo>
                <a:lnTo>
                  <a:pt x="1071" y="708"/>
                </a:lnTo>
                <a:lnTo>
                  <a:pt x="1055" y="673"/>
                </a:lnTo>
                <a:lnTo>
                  <a:pt x="1073" y="669"/>
                </a:lnTo>
                <a:lnTo>
                  <a:pt x="1166" y="683"/>
                </a:lnTo>
                <a:lnTo>
                  <a:pt x="1241" y="691"/>
                </a:lnTo>
                <a:lnTo>
                  <a:pt x="1297" y="719"/>
                </a:lnTo>
                <a:lnTo>
                  <a:pt x="1327" y="719"/>
                </a:lnTo>
                <a:lnTo>
                  <a:pt x="1336" y="753"/>
                </a:lnTo>
                <a:lnTo>
                  <a:pt x="1358" y="683"/>
                </a:lnTo>
                <a:lnTo>
                  <a:pt x="1327" y="607"/>
                </a:lnTo>
                <a:lnTo>
                  <a:pt x="1422" y="581"/>
                </a:lnTo>
                <a:lnTo>
                  <a:pt x="1436" y="539"/>
                </a:lnTo>
                <a:lnTo>
                  <a:pt x="1448" y="477"/>
                </a:lnTo>
                <a:lnTo>
                  <a:pt x="1545" y="483"/>
                </a:lnTo>
                <a:lnTo>
                  <a:pt x="1561" y="408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3" name="Freeform 492">
            <a:extLst>
              <a:ext uri="{FF2B5EF4-FFF2-40B4-BE49-F238E27FC236}">
                <a16:creationId xmlns:a16="http://schemas.microsoft.com/office/drawing/2014/main" xmlns="" id="{7EF2E494-1E77-4469-B9C3-922F71B79F4B}"/>
              </a:ext>
            </a:extLst>
          </p:cNvPr>
          <p:cNvSpPr>
            <a:spLocks/>
          </p:cNvSpPr>
          <p:nvPr/>
        </p:nvSpPr>
        <p:spPr bwMode="auto">
          <a:xfrm>
            <a:off x="3617772" y="3317617"/>
            <a:ext cx="336945" cy="224356"/>
          </a:xfrm>
          <a:custGeom>
            <a:avLst/>
            <a:gdLst>
              <a:gd name="T0" fmla="*/ 1 w 697"/>
              <a:gd name="T1" fmla="*/ 5 h 492"/>
              <a:gd name="T2" fmla="*/ 2 w 697"/>
              <a:gd name="T3" fmla="*/ 4 h 492"/>
              <a:gd name="T4" fmla="*/ 2 w 697"/>
              <a:gd name="T5" fmla="*/ 4 h 492"/>
              <a:gd name="T6" fmla="*/ 3 w 697"/>
              <a:gd name="T7" fmla="*/ 4 h 492"/>
              <a:gd name="T8" fmla="*/ 4 w 697"/>
              <a:gd name="T9" fmla="*/ 4 h 492"/>
              <a:gd name="T10" fmla="*/ 4 w 697"/>
              <a:gd name="T11" fmla="*/ 5 h 492"/>
              <a:gd name="T12" fmla="*/ 4 w 697"/>
              <a:gd name="T13" fmla="*/ 5 h 492"/>
              <a:gd name="T14" fmla="*/ 5 w 697"/>
              <a:gd name="T15" fmla="*/ 7 h 492"/>
              <a:gd name="T16" fmla="*/ 5 w 697"/>
              <a:gd name="T17" fmla="*/ 6 h 492"/>
              <a:gd name="T18" fmla="*/ 6 w 697"/>
              <a:gd name="T19" fmla="*/ 7 h 492"/>
              <a:gd name="T20" fmla="*/ 8 w 697"/>
              <a:gd name="T21" fmla="*/ 8 h 492"/>
              <a:gd name="T22" fmla="*/ 9 w 697"/>
              <a:gd name="T23" fmla="*/ 9 h 492"/>
              <a:gd name="T24" fmla="*/ 10 w 697"/>
              <a:gd name="T25" fmla="*/ 10 h 492"/>
              <a:gd name="T26" fmla="*/ 11 w 697"/>
              <a:gd name="T27" fmla="*/ 11 h 492"/>
              <a:gd name="T28" fmla="*/ 12 w 697"/>
              <a:gd name="T29" fmla="*/ 10 h 492"/>
              <a:gd name="T30" fmla="*/ 12 w 697"/>
              <a:gd name="T31" fmla="*/ 9 h 492"/>
              <a:gd name="T32" fmla="*/ 11 w 697"/>
              <a:gd name="T33" fmla="*/ 7 h 492"/>
              <a:gd name="T34" fmla="*/ 12 w 697"/>
              <a:gd name="T35" fmla="*/ 7 h 492"/>
              <a:gd name="T36" fmla="*/ 14 w 697"/>
              <a:gd name="T37" fmla="*/ 7 h 492"/>
              <a:gd name="T38" fmla="*/ 16 w 697"/>
              <a:gd name="T39" fmla="*/ 7 h 492"/>
              <a:gd name="T40" fmla="*/ 16 w 697"/>
              <a:gd name="T41" fmla="*/ 6 h 492"/>
              <a:gd name="T42" fmla="*/ 13 w 697"/>
              <a:gd name="T43" fmla="*/ 6 h 492"/>
              <a:gd name="T44" fmla="*/ 12 w 697"/>
              <a:gd name="T45" fmla="*/ 6 h 492"/>
              <a:gd name="T46" fmla="*/ 11 w 697"/>
              <a:gd name="T47" fmla="*/ 7 h 492"/>
              <a:gd name="T48" fmla="*/ 10 w 697"/>
              <a:gd name="T49" fmla="*/ 6 h 492"/>
              <a:gd name="T50" fmla="*/ 9 w 697"/>
              <a:gd name="T51" fmla="*/ 7 h 492"/>
              <a:gd name="T52" fmla="*/ 9 w 697"/>
              <a:gd name="T53" fmla="*/ 6 h 492"/>
              <a:gd name="T54" fmla="*/ 9 w 697"/>
              <a:gd name="T55" fmla="*/ 5 h 492"/>
              <a:gd name="T56" fmla="*/ 9 w 697"/>
              <a:gd name="T57" fmla="*/ 4 h 492"/>
              <a:gd name="T58" fmla="*/ 6 w 697"/>
              <a:gd name="T59" fmla="*/ 3 h 492"/>
              <a:gd name="T60" fmla="*/ 5 w 697"/>
              <a:gd name="T61" fmla="*/ 2 h 492"/>
              <a:gd name="T62" fmla="*/ 3 w 697"/>
              <a:gd name="T63" fmla="*/ 3 h 492"/>
              <a:gd name="T64" fmla="*/ 2 w 697"/>
              <a:gd name="T65" fmla="*/ 1 h 492"/>
              <a:gd name="T66" fmla="*/ 2 w 697"/>
              <a:gd name="T67" fmla="*/ 0 h 492"/>
              <a:gd name="T68" fmla="*/ 1 w 697"/>
              <a:gd name="T69" fmla="*/ 5 h 49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97"/>
              <a:gd name="T106" fmla="*/ 0 h 492"/>
              <a:gd name="T107" fmla="*/ 697 w 697"/>
              <a:gd name="T108" fmla="*/ 492 h 49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97" h="492">
                <a:moveTo>
                  <a:pt x="49" y="226"/>
                </a:moveTo>
                <a:lnTo>
                  <a:pt x="65" y="221"/>
                </a:lnTo>
                <a:lnTo>
                  <a:pt x="72" y="202"/>
                </a:lnTo>
                <a:lnTo>
                  <a:pt x="81" y="184"/>
                </a:lnTo>
                <a:lnTo>
                  <a:pt x="98" y="193"/>
                </a:lnTo>
                <a:lnTo>
                  <a:pt x="94" y="168"/>
                </a:lnTo>
                <a:lnTo>
                  <a:pt x="112" y="158"/>
                </a:lnTo>
                <a:lnTo>
                  <a:pt x="124" y="176"/>
                </a:lnTo>
                <a:lnTo>
                  <a:pt x="141" y="176"/>
                </a:lnTo>
                <a:lnTo>
                  <a:pt x="158" y="187"/>
                </a:lnTo>
                <a:lnTo>
                  <a:pt x="168" y="193"/>
                </a:lnTo>
                <a:lnTo>
                  <a:pt x="168" y="199"/>
                </a:lnTo>
                <a:lnTo>
                  <a:pt x="169" y="214"/>
                </a:lnTo>
                <a:lnTo>
                  <a:pt x="189" y="221"/>
                </a:lnTo>
                <a:lnTo>
                  <a:pt x="189" y="244"/>
                </a:lnTo>
                <a:lnTo>
                  <a:pt x="205" y="276"/>
                </a:lnTo>
                <a:lnTo>
                  <a:pt x="225" y="280"/>
                </a:lnTo>
                <a:lnTo>
                  <a:pt x="230" y="272"/>
                </a:lnTo>
                <a:lnTo>
                  <a:pt x="251" y="258"/>
                </a:lnTo>
                <a:lnTo>
                  <a:pt x="270" y="276"/>
                </a:lnTo>
                <a:lnTo>
                  <a:pt x="290" y="306"/>
                </a:lnTo>
                <a:lnTo>
                  <a:pt x="325" y="344"/>
                </a:lnTo>
                <a:lnTo>
                  <a:pt x="383" y="360"/>
                </a:lnTo>
                <a:lnTo>
                  <a:pt x="386" y="384"/>
                </a:lnTo>
                <a:lnTo>
                  <a:pt x="423" y="400"/>
                </a:lnTo>
                <a:lnTo>
                  <a:pt x="440" y="425"/>
                </a:lnTo>
                <a:lnTo>
                  <a:pt x="427" y="491"/>
                </a:lnTo>
                <a:lnTo>
                  <a:pt x="459" y="492"/>
                </a:lnTo>
                <a:lnTo>
                  <a:pt x="485" y="457"/>
                </a:lnTo>
                <a:lnTo>
                  <a:pt x="498" y="440"/>
                </a:lnTo>
                <a:lnTo>
                  <a:pt x="507" y="421"/>
                </a:lnTo>
                <a:lnTo>
                  <a:pt x="501" y="387"/>
                </a:lnTo>
                <a:lnTo>
                  <a:pt x="473" y="373"/>
                </a:lnTo>
                <a:lnTo>
                  <a:pt x="481" y="314"/>
                </a:lnTo>
                <a:lnTo>
                  <a:pt x="505" y="290"/>
                </a:lnTo>
                <a:lnTo>
                  <a:pt x="527" y="298"/>
                </a:lnTo>
                <a:lnTo>
                  <a:pt x="579" y="287"/>
                </a:lnTo>
                <a:lnTo>
                  <a:pt x="586" y="311"/>
                </a:lnTo>
                <a:lnTo>
                  <a:pt x="614" y="310"/>
                </a:lnTo>
                <a:lnTo>
                  <a:pt x="680" y="306"/>
                </a:lnTo>
                <a:lnTo>
                  <a:pt x="697" y="276"/>
                </a:lnTo>
                <a:lnTo>
                  <a:pt x="680" y="261"/>
                </a:lnTo>
                <a:lnTo>
                  <a:pt x="637" y="261"/>
                </a:lnTo>
                <a:lnTo>
                  <a:pt x="566" y="261"/>
                </a:lnTo>
                <a:lnTo>
                  <a:pt x="538" y="261"/>
                </a:lnTo>
                <a:lnTo>
                  <a:pt x="510" y="256"/>
                </a:lnTo>
                <a:lnTo>
                  <a:pt x="462" y="280"/>
                </a:lnTo>
                <a:lnTo>
                  <a:pt x="457" y="276"/>
                </a:lnTo>
                <a:lnTo>
                  <a:pt x="449" y="264"/>
                </a:lnTo>
                <a:lnTo>
                  <a:pt x="426" y="272"/>
                </a:lnTo>
                <a:lnTo>
                  <a:pt x="403" y="280"/>
                </a:lnTo>
                <a:lnTo>
                  <a:pt x="398" y="275"/>
                </a:lnTo>
                <a:lnTo>
                  <a:pt x="394" y="264"/>
                </a:lnTo>
                <a:lnTo>
                  <a:pt x="365" y="256"/>
                </a:lnTo>
                <a:lnTo>
                  <a:pt x="360" y="253"/>
                </a:lnTo>
                <a:lnTo>
                  <a:pt x="364" y="239"/>
                </a:lnTo>
                <a:lnTo>
                  <a:pt x="378" y="230"/>
                </a:lnTo>
                <a:lnTo>
                  <a:pt x="360" y="183"/>
                </a:lnTo>
                <a:lnTo>
                  <a:pt x="331" y="114"/>
                </a:lnTo>
                <a:lnTo>
                  <a:pt x="247" y="137"/>
                </a:lnTo>
                <a:lnTo>
                  <a:pt x="230" y="114"/>
                </a:lnTo>
                <a:lnTo>
                  <a:pt x="191" y="96"/>
                </a:lnTo>
                <a:lnTo>
                  <a:pt x="158" y="123"/>
                </a:lnTo>
                <a:lnTo>
                  <a:pt x="126" y="116"/>
                </a:lnTo>
                <a:lnTo>
                  <a:pt x="89" y="87"/>
                </a:lnTo>
                <a:lnTo>
                  <a:pt x="83" y="51"/>
                </a:lnTo>
                <a:lnTo>
                  <a:pt x="85" y="26"/>
                </a:lnTo>
                <a:lnTo>
                  <a:pt x="83" y="0"/>
                </a:lnTo>
                <a:lnTo>
                  <a:pt x="0" y="51"/>
                </a:lnTo>
                <a:lnTo>
                  <a:pt x="49" y="226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4" name="Freeform 493">
            <a:extLst>
              <a:ext uri="{FF2B5EF4-FFF2-40B4-BE49-F238E27FC236}">
                <a16:creationId xmlns:a16="http://schemas.microsoft.com/office/drawing/2014/main" xmlns="" id="{DC04167F-5291-4BDB-A254-9BF7FF2ECF18}"/>
              </a:ext>
            </a:extLst>
          </p:cNvPr>
          <p:cNvSpPr>
            <a:spLocks/>
          </p:cNvSpPr>
          <p:nvPr/>
        </p:nvSpPr>
        <p:spPr bwMode="auto">
          <a:xfrm>
            <a:off x="3575654" y="3390812"/>
            <a:ext cx="256078" cy="195715"/>
          </a:xfrm>
          <a:custGeom>
            <a:avLst/>
            <a:gdLst>
              <a:gd name="T0" fmla="*/ 0 w 534"/>
              <a:gd name="T1" fmla="*/ 1 h 433"/>
              <a:gd name="T2" fmla="*/ 0 w 534"/>
              <a:gd name="T3" fmla="*/ 3 h 433"/>
              <a:gd name="T4" fmla="*/ 1 w 534"/>
              <a:gd name="T5" fmla="*/ 2 h 433"/>
              <a:gd name="T6" fmla="*/ 2 w 534"/>
              <a:gd name="T7" fmla="*/ 3 h 433"/>
              <a:gd name="T8" fmla="*/ 1 w 534"/>
              <a:gd name="T9" fmla="*/ 3 h 433"/>
              <a:gd name="T10" fmla="*/ 0 w 534"/>
              <a:gd name="T11" fmla="*/ 3 h 433"/>
              <a:gd name="T12" fmla="*/ 0 w 534"/>
              <a:gd name="T13" fmla="*/ 4 h 433"/>
              <a:gd name="T14" fmla="*/ 0 w 534"/>
              <a:gd name="T15" fmla="*/ 4 h 433"/>
              <a:gd name="T16" fmla="*/ 1 w 534"/>
              <a:gd name="T17" fmla="*/ 5 h 433"/>
              <a:gd name="T18" fmla="*/ 1 w 534"/>
              <a:gd name="T19" fmla="*/ 5 h 433"/>
              <a:gd name="T20" fmla="*/ 1 w 534"/>
              <a:gd name="T21" fmla="*/ 5 h 433"/>
              <a:gd name="T22" fmla="*/ 1 w 534"/>
              <a:gd name="T23" fmla="*/ 7 h 433"/>
              <a:gd name="T24" fmla="*/ 3 w 534"/>
              <a:gd name="T25" fmla="*/ 7 h 433"/>
              <a:gd name="T26" fmla="*/ 4 w 534"/>
              <a:gd name="T27" fmla="*/ 6 h 433"/>
              <a:gd name="T28" fmla="*/ 6 w 534"/>
              <a:gd name="T29" fmla="*/ 7 h 433"/>
              <a:gd name="T30" fmla="*/ 7 w 534"/>
              <a:gd name="T31" fmla="*/ 8 h 433"/>
              <a:gd name="T32" fmla="*/ 7 w 534"/>
              <a:gd name="T33" fmla="*/ 9 h 433"/>
              <a:gd name="T34" fmla="*/ 7 w 534"/>
              <a:gd name="T35" fmla="*/ 9 h 433"/>
              <a:gd name="T36" fmla="*/ 9 w 534"/>
              <a:gd name="T37" fmla="*/ 10 h 433"/>
              <a:gd name="T38" fmla="*/ 11 w 534"/>
              <a:gd name="T39" fmla="*/ 7 h 433"/>
              <a:gd name="T40" fmla="*/ 12 w 534"/>
              <a:gd name="T41" fmla="*/ 7 h 433"/>
              <a:gd name="T42" fmla="*/ 12 w 534"/>
              <a:gd name="T43" fmla="*/ 7 h 433"/>
              <a:gd name="T44" fmla="*/ 12 w 534"/>
              <a:gd name="T45" fmla="*/ 6 h 433"/>
              <a:gd name="T46" fmla="*/ 12 w 534"/>
              <a:gd name="T47" fmla="*/ 5 h 433"/>
              <a:gd name="T48" fmla="*/ 11 w 534"/>
              <a:gd name="T49" fmla="*/ 5 h 433"/>
              <a:gd name="T50" fmla="*/ 11 w 534"/>
              <a:gd name="T51" fmla="*/ 5 h 433"/>
              <a:gd name="T52" fmla="*/ 10 w 534"/>
              <a:gd name="T53" fmla="*/ 4 h 433"/>
              <a:gd name="T54" fmla="*/ 9 w 534"/>
              <a:gd name="T55" fmla="*/ 3 h 433"/>
              <a:gd name="T56" fmla="*/ 9 w 534"/>
              <a:gd name="T57" fmla="*/ 3 h 433"/>
              <a:gd name="T58" fmla="*/ 8 w 534"/>
              <a:gd name="T59" fmla="*/ 2 h 433"/>
              <a:gd name="T60" fmla="*/ 7 w 534"/>
              <a:gd name="T61" fmla="*/ 3 h 433"/>
              <a:gd name="T62" fmla="*/ 7 w 534"/>
              <a:gd name="T63" fmla="*/ 3 h 433"/>
              <a:gd name="T64" fmla="*/ 7 w 534"/>
              <a:gd name="T65" fmla="*/ 3 h 433"/>
              <a:gd name="T66" fmla="*/ 7 w 534"/>
              <a:gd name="T67" fmla="*/ 2 h 433"/>
              <a:gd name="T68" fmla="*/ 7 w 534"/>
              <a:gd name="T69" fmla="*/ 1 h 433"/>
              <a:gd name="T70" fmla="*/ 6 w 534"/>
              <a:gd name="T71" fmla="*/ 1 h 433"/>
              <a:gd name="T72" fmla="*/ 6 w 534"/>
              <a:gd name="T73" fmla="*/ 1 h 433"/>
              <a:gd name="T74" fmla="*/ 5 w 534"/>
              <a:gd name="T75" fmla="*/ 0 h 433"/>
              <a:gd name="T76" fmla="*/ 5 w 534"/>
              <a:gd name="T77" fmla="*/ 0 h 433"/>
              <a:gd name="T78" fmla="*/ 5 w 534"/>
              <a:gd name="T79" fmla="*/ 0 h 433"/>
              <a:gd name="T80" fmla="*/ 4 w 534"/>
              <a:gd name="T81" fmla="*/ 0 h 433"/>
              <a:gd name="T82" fmla="*/ 5 w 534"/>
              <a:gd name="T83" fmla="*/ 1 h 433"/>
              <a:gd name="T84" fmla="*/ 4 w 534"/>
              <a:gd name="T85" fmla="*/ 1 h 433"/>
              <a:gd name="T86" fmla="*/ 4 w 534"/>
              <a:gd name="T87" fmla="*/ 1 h 433"/>
              <a:gd name="T88" fmla="*/ 4 w 534"/>
              <a:gd name="T89" fmla="*/ 1 h 433"/>
              <a:gd name="T90" fmla="*/ 3 w 534"/>
              <a:gd name="T91" fmla="*/ 1 h 433"/>
              <a:gd name="T92" fmla="*/ 3 w 534"/>
              <a:gd name="T93" fmla="*/ 1 h 433"/>
              <a:gd name="T94" fmla="*/ 2 w 534"/>
              <a:gd name="T95" fmla="*/ 2 h 433"/>
              <a:gd name="T96" fmla="*/ 2 w 534"/>
              <a:gd name="T97" fmla="*/ 1 h 433"/>
              <a:gd name="T98" fmla="*/ 1 w 534"/>
              <a:gd name="T99" fmla="*/ 1 h 433"/>
              <a:gd name="T100" fmla="*/ 0 w 534"/>
              <a:gd name="T101" fmla="*/ 1 h 4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34"/>
              <a:gd name="T154" fmla="*/ 0 h 433"/>
              <a:gd name="T155" fmla="*/ 534 w 534"/>
              <a:gd name="T156" fmla="*/ 433 h 43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34" h="433">
                <a:moveTo>
                  <a:pt x="0" y="63"/>
                </a:moveTo>
                <a:lnTo>
                  <a:pt x="4" y="118"/>
                </a:lnTo>
                <a:lnTo>
                  <a:pt x="32" y="86"/>
                </a:lnTo>
                <a:lnTo>
                  <a:pt x="72" y="129"/>
                </a:lnTo>
                <a:lnTo>
                  <a:pt x="53" y="156"/>
                </a:lnTo>
                <a:lnTo>
                  <a:pt x="7" y="130"/>
                </a:lnTo>
                <a:lnTo>
                  <a:pt x="1" y="168"/>
                </a:lnTo>
                <a:lnTo>
                  <a:pt x="7" y="191"/>
                </a:lnTo>
                <a:lnTo>
                  <a:pt x="32" y="196"/>
                </a:lnTo>
                <a:lnTo>
                  <a:pt x="22" y="221"/>
                </a:lnTo>
                <a:lnTo>
                  <a:pt x="41" y="238"/>
                </a:lnTo>
                <a:lnTo>
                  <a:pt x="41" y="314"/>
                </a:lnTo>
                <a:lnTo>
                  <a:pt x="115" y="292"/>
                </a:lnTo>
                <a:lnTo>
                  <a:pt x="157" y="269"/>
                </a:lnTo>
                <a:lnTo>
                  <a:pt x="250" y="320"/>
                </a:lnTo>
                <a:lnTo>
                  <a:pt x="311" y="352"/>
                </a:lnTo>
                <a:lnTo>
                  <a:pt x="322" y="366"/>
                </a:lnTo>
                <a:lnTo>
                  <a:pt x="328" y="405"/>
                </a:lnTo>
                <a:lnTo>
                  <a:pt x="382" y="433"/>
                </a:lnTo>
                <a:lnTo>
                  <a:pt x="466" y="329"/>
                </a:lnTo>
                <a:lnTo>
                  <a:pt x="519" y="329"/>
                </a:lnTo>
                <a:lnTo>
                  <a:pt x="528" y="286"/>
                </a:lnTo>
                <a:lnTo>
                  <a:pt x="534" y="268"/>
                </a:lnTo>
                <a:lnTo>
                  <a:pt x="517" y="240"/>
                </a:lnTo>
                <a:lnTo>
                  <a:pt x="478" y="223"/>
                </a:lnTo>
                <a:lnTo>
                  <a:pt x="472" y="202"/>
                </a:lnTo>
                <a:lnTo>
                  <a:pt x="417" y="186"/>
                </a:lnTo>
                <a:lnTo>
                  <a:pt x="382" y="148"/>
                </a:lnTo>
                <a:lnTo>
                  <a:pt x="371" y="122"/>
                </a:lnTo>
                <a:lnTo>
                  <a:pt x="343" y="98"/>
                </a:lnTo>
                <a:lnTo>
                  <a:pt x="327" y="113"/>
                </a:lnTo>
                <a:lnTo>
                  <a:pt x="317" y="122"/>
                </a:lnTo>
                <a:lnTo>
                  <a:pt x="297" y="118"/>
                </a:lnTo>
                <a:lnTo>
                  <a:pt x="281" y="86"/>
                </a:lnTo>
                <a:lnTo>
                  <a:pt x="281" y="63"/>
                </a:lnTo>
                <a:lnTo>
                  <a:pt x="261" y="56"/>
                </a:lnTo>
                <a:lnTo>
                  <a:pt x="256" y="35"/>
                </a:lnTo>
                <a:lnTo>
                  <a:pt x="233" y="18"/>
                </a:lnTo>
                <a:lnTo>
                  <a:pt x="216" y="18"/>
                </a:lnTo>
                <a:lnTo>
                  <a:pt x="204" y="0"/>
                </a:lnTo>
                <a:lnTo>
                  <a:pt x="186" y="10"/>
                </a:lnTo>
                <a:lnTo>
                  <a:pt x="192" y="35"/>
                </a:lnTo>
                <a:lnTo>
                  <a:pt x="182" y="31"/>
                </a:lnTo>
                <a:lnTo>
                  <a:pt x="173" y="26"/>
                </a:lnTo>
                <a:lnTo>
                  <a:pt x="157" y="63"/>
                </a:lnTo>
                <a:lnTo>
                  <a:pt x="136" y="68"/>
                </a:lnTo>
                <a:lnTo>
                  <a:pt x="115" y="61"/>
                </a:lnTo>
                <a:lnTo>
                  <a:pt x="101" y="80"/>
                </a:lnTo>
                <a:lnTo>
                  <a:pt x="84" y="63"/>
                </a:lnTo>
                <a:lnTo>
                  <a:pt x="57" y="46"/>
                </a:lnTo>
                <a:lnTo>
                  <a:pt x="0" y="63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5" name="Freeform 494">
            <a:extLst>
              <a:ext uri="{FF2B5EF4-FFF2-40B4-BE49-F238E27FC236}">
                <a16:creationId xmlns:a16="http://schemas.microsoft.com/office/drawing/2014/main" xmlns="" id="{DE510253-4F01-4A7B-9922-B74640BAA8BE}"/>
              </a:ext>
            </a:extLst>
          </p:cNvPr>
          <p:cNvSpPr>
            <a:spLocks/>
          </p:cNvSpPr>
          <p:nvPr/>
        </p:nvSpPr>
        <p:spPr bwMode="auto">
          <a:xfrm>
            <a:off x="3862057" y="3389220"/>
            <a:ext cx="213960" cy="98653"/>
          </a:xfrm>
          <a:custGeom>
            <a:avLst/>
            <a:gdLst>
              <a:gd name="T0" fmla="*/ 3 w 444"/>
              <a:gd name="T1" fmla="*/ 3 h 219"/>
              <a:gd name="T2" fmla="*/ 2 w 444"/>
              <a:gd name="T3" fmla="*/ 3 h 219"/>
              <a:gd name="T4" fmla="*/ 0 w 444"/>
              <a:gd name="T5" fmla="*/ 4 h 219"/>
              <a:gd name="T6" fmla="*/ 0 w 444"/>
              <a:gd name="T7" fmla="*/ 4 h 219"/>
              <a:gd name="T8" fmla="*/ 0 w 444"/>
              <a:gd name="T9" fmla="*/ 5 h 219"/>
              <a:gd name="T10" fmla="*/ 1 w 444"/>
              <a:gd name="T11" fmla="*/ 5 h 219"/>
              <a:gd name="T12" fmla="*/ 3 w 444"/>
              <a:gd name="T13" fmla="*/ 5 h 219"/>
              <a:gd name="T14" fmla="*/ 4 w 444"/>
              <a:gd name="T15" fmla="*/ 5 h 219"/>
              <a:gd name="T16" fmla="*/ 5 w 444"/>
              <a:gd name="T17" fmla="*/ 5 h 219"/>
              <a:gd name="T18" fmla="*/ 5 w 444"/>
              <a:gd name="T19" fmla="*/ 4 h 219"/>
              <a:gd name="T20" fmla="*/ 6 w 444"/>
              <a:gd name="T21" fmla="*/ 4 h 219"/>
              <a:gd name="T22" fmla="*/ 7 w 444"/>
              <a:gd name="T23" fmla="*/ 4 h 219"/>
              <a:gd name="T24" fmla="*/ 7 w 444"/>
              <a:gd name="T25" fmla="*/ 4 h 219"/>
              <a:gd name="T26" fmla="*/ 9 w 444"/>
              <a:gd name="T27" fmla="*/ 3 h 219"/>
              <a:gd name="T28" fmla="*/ 10 w 444"/>
              <a:gd name="T29" fmla="*/ 2 h 219"/>
              <a:gd name="T30" fmla="*/ 10 w 444"/>
              <a:gd name="T31" fmla="*/ 2 h 219"/>
              <a:gd name="T32" fmla="*/ 10 w 444"/>
              <a:gd name="T33" fmla="*/ 1 h 219"/>
              <a:gd name="T34" fmla="*/ 9 w 444"/>
              <a:gd name="T35" fmla="*/ 1 h 219"/>
              <a:gd name="T36" fmla="*/ 9 w 444"/>
              <a:gd name="T37" fmla="*/ 1 h 219"/>
              <a:gd name="T38" fmla="*/ 8 w 444"/>
              <a:gd name="T39" fmla="*/ 1 h 219"/>
              <a:gd name="T40" fmla="*/ 7 w 444"/>
              <a:gd name="T41" fmla="*/ 0 h 219"/>
              <a:gd name="T42" fmla="*/ 4 w 444"/>
              <a:gd name="T43" fmla="*/ 0 h 219"/>
              <a:gd name="T44" fmla="*/ 4 w 444"/>
              <a:gd name="T45" fmla="*/ 0 h 219"/>
              <a:gd name="T46" fmla="*/ 4 w 444"/>
              <a:gd name="T47" fmla="*/ 1 h 219"/>
              <a:gd name="T48" fmla="*/ 4 w 444"/>
              <a:gd name="T49" fmla="*/ 1 h 219"/>
              <a:gd name="T50" fmla="*/ 4 w 444"/>
              <a:gd name="T51" fmla="*/ 1 h 219"/>
              <a:gd name="T52" fmla="*/ 3 w 444"/>
              <a:gd name="T53" fmla="*/ 1 h 219"/>
              <a:gd name="T54" fmla="*/ 3 w 444"/>
              <a:gd name="T55" fmla="*/ 1 h 219"/>
              <a:gd name="T56" fmla="*/ 2 w 444"/>
              <a:gd name="T57" fmla="*/ 1 h 219"/>
              <a:gd name="T58" fmla="*/ 2 w 444"/>
              <a:gd name="T59" fmla="*/ 1 h 219"/>
              <a:gd name="T60" fmla="*/ 2 w 444"/>
              <a:gd name="T61" fmla="*/ 1 h 219"/>
              <a:gd name="T62" fmla="*/ 2 w 444"/>
              <a:gd name="T63" fmla="*/ 2 h 219"/>
              <a:gd name="T64" fmla="*/ 2 w 444"/>
              <a:gd name="T65" fmla="*/ 2 h 219"/>
              <a:gd name="T66" fmla="*/ 2 w 444"/>
              <a:gd name="T67" fmla="*/ 3 h 219"/>
              <a:gd name="T68" fmla="*/ 4 w 444"/>
              <a:gd name="T69" fmla="*/ 3 h 219"/>
              <a:gd name="T70" fmla="*/ 4 w 444"/>
              <a:gd name="T71" fmla="*/ 2 h 219"/>
              <a:gd name="T72" fmla="*/ 5 w 444"/>
              <a:gd name="T73" fmla="*/ 3 h 219"/>
              <a:gd name="T74" fmla="*/ 4 w 444"/>
              <a:gd name="T75" fmla="*/ 3 h 219"/>
              <a:gd name="T76" fmla="*/ 4 w 444"/>
              <a:gd name="T77" fmla="*/ 3 h 219"/>
              <a:gd name="T78" fmla="*/ 3 w 444"/>
              <a:gd name="T79" fmla="*/ 3 h 219"/>
              <a:gd name="T80" fmla="*/ 3 w 444"/>
              <a:gd name="T81" fmla="*/ 3 h 219"/>
              <a:gd name="T82" fmla="*/ 3 w 444"/>
              <a:gd name="T83" fmla="*/ 3 h 21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444"/>
              <a:gd name="T127" fmla="*/ 0 h 219"/>
              <a:gd name="T128" fmla="*/ 444 w 444"/>
              <a:gd name="T129" fmla="*/ 219 h 21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444" h="219">
                <a:moveTo>
                  <a:pt x="113" y="156"/>
                </a:moveTo>
                <a:lnTo>
                  <a:pt x="81" y="156"/>
                </a:lnTo>
                <a:lnTo>
                  <a:pt x="16" y="165"/>
                </a:lnTo>
                <a:lnTo>
                  <a:pt x="0" y="190"/>
                </a:lnTo>
                <a:lnTo>
                  <a:pt x="16" y="200"/>
                </a:lnTo>
                <a:lnTo>
                  <a:pt x="29" y="207"/>
                </a:lnTo>
                <a:lnTo>
                  <a:pt x="118" y="206"/>
                </a:lnTo>
                <a:lnTo>
                  <a:pt x="179" y="206"/>
                </a:lnTo>
                <a:lnTo>
                  <a:pt x="207" y="219"/>
                </a:lnTo>
                <a:lnTo>
                  <a:pt x="216" y="192"/>
                </a:lnTo>
                <a:lnTo>
                  <a:pt x="242" y="190"/>
                </a:lnTo>
                <a:lnTo>
                  <a:pt x="278" y="180"/>
                </a:lnTo>
                <a:lnTo>
                  <a:pt x="309" y="172"/>
                </a:lnTo>
                <a:lnTo>
                  <a:pt x="363" y="136"/>
                </a:lnTo>
                <a:lnTo>
                  <a:pt x="423" y="102"/>
                </a:lnTo>
                <a:lnTo>
                  <a:pt x="444" y="84"/>
                </a:lnTo>
                <a:lnTo>
                  <a:pt x="436" y="50"/>
                </a:lnTo>
                <a:lnTo>
                  <a:pt x="406" y="50"/>
                </a:lnTo>
                <a:lnTo>
                  <a:pt x="382" y="35"/>
                </a:lnTo>
                <a:lnTo>
                  <a:pt x="349" y="22"/>
                </a:lnTo>
                <a:lnTo>
                  <a:pt x="275" y="14"/>
                </a:lnTo>
                <a:lnTo>
                  <a:pt x="182" y="0"/>
                </a:lnTo>
                <a:lnTo>
                  <a:pt x="165" y="4"/>
                </a:lnTo>
                <a:lnTo>
                  <a:pt x="171" y="22"/>
                </a:lnTo>
                <a:lnTo>
                  <a:pt x="180" y="39"/>
                </a:lnTo>
                <a:lnTo>
                  <a:pt x="156" y="45"/>
                </a:lnTo>
                <a:lnTo>
                  <a:pt x="148" y="33"/>
                </a:lnTo>
                <a:lnTo>
                  <a:pt x="117" y="29"/>
                </a:lnTo>
                <a:lnTo>
                  <a:pt x="76" y="33"/>
                </a:lnTo>
                <a:lnTo>
                  <a:pt x="93" y="45"/>
                </a:lnTo>
                <a:lnTo>
                  <a:pt x="93" y="57"/>
                </a:lnTo>
                <a:lnTo>
                  <a:pt x="86" y="72"/>
                </a:lnTo>
                <a:lnTo>
                  <a:pt x="86" y="95"/>
                </a:lnTo>
                <a:lnTo>
                  <a:pt x="98" y="108"/>
                </a:lnTo>
                <a:lnTo>
                  <a:pt x="156" y="108"/>
                </a:lnTo>
                <a:lnTo>
                  <a:pt x="174" y="107"/>
                </a:lnTo>
                <a:lnTo>
                  <a:pt x="192" y="126"/>
                </a:lnTo>
                <a:lnTo>
                  <a:pt x="173" y="153"/>
                </a:lnTo>
                <a:lnTo>
                  <a:pt x="154" y="153"/>
                </a:lnTo>
                <a:lnTo>
                  <a:pt x="132" y="152"/>
                </a:lnTo>
                <a:lnTo>
                  <a:pt x="123" y="153"/>
                </a:lnTo>
                <a:lnTo>
                  <a:pt x="113" y="156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6" name="Freeform 495">
            <a:extLst>
              <a:ext uri="{FF2B5EF4-FFF2-40B4-BE49-F238E27FC236}">
                <a16:creationId xmlns:a16="http://schemas.microsoft.com/office/drawing/2014/main" xmlns="" id="{050D5815-90C4-43D4-9E18-1CDEC5BF04FF}"/>
              </a:ext>
            </a:extLst>
          </p:cNvPr>
          <p:cNvSpPr>
            <a:spLocks/>
          </p:cNvSpPr>
          <p:nvPr/>
        </p:nvSpPr>
        <p:spPr bwMode="auto">
          <a:xfrm>
            <a:off x="3840156" y="3448094"/>
            <a:ext cx="136463" cy="103427"/>
          </a:xfrm>
          <a:custGeom>
            <a:avLst/>
            <a:gdLst>
              <a:gd name="T0" fmla="*/ 0 w 285"/>
              <a:gd name="T1" fmla="*/ 5 h 227"/>
              <a:gd name="T2" fmla="*/ 0 w 285"/>
              <a:gd name="T3" fmla="*/ 5 h 227"/>
              <a:gd name="T4" fmla="*/ 1 w 285"/>
              <a:gd name="T5" fmla="*/ 5 h 227"/>
              <a:gd name="T6" fmla="*/ 2 w 285"/>
              <a:gd name="T7" fmla="*/ 5 h 227"/>
              <a:gd name="T8" fmla="*/ 3 w 285"/>
              <a:gd name="T9" fmla="*/ 3 h 227"/>
              <a:gd name="T10" fmla="*/ 3 w 285"/>
              <a:gd name="T11" fmla="*/ 4 h 227"/>
              <a:gd name="T12" fmla="*/ 4 w 285"/>
              <a:gd name="T13" fmla="*/ 5 h 227"/>
              <a:gd name="T14" fmla="*/ 5 w 285"/>
              <a:gd name="T15" fmla="*/ 5 h 227"/>
              <a:gd name="T16" fmla="*/ 6 w 285"/>
              <a:gd name="T17" fmla="*/ 5 h 227"/>
              <a:gd name="T18" fmla="*/ 7 w 285"/>
              <a:gd name="T19" fmla="*/ 5 h 227"/>
              <a:gd name="T20" fmla="*/ 7 w 285"/>
              <a:gd name="T21" fmla="*/ 3 h 227"/>
              <a:gd name="T22" fmla="*/ 6 w 285"/>
              <a:gd name="T23" fmla="*/ 3 h 227"/>
              <a:gd name="T24" fmla="*/ 6 w 285"/>
              <a:gd name="T25" fmla="*/ 3 h 227"/>
              <a:gd name="T26" fmla="*/ 6 w 285"/>
              <a:gd name="T27" fmla="*/ 2 h 227"/>
              <a:gd name="T28" fmla="*/ 5 w 285"/>
              <a:gd name="T29" fmla="*/ 2 h 227"/>
              <a:gd name="T30" fmla="*/ 5 w 285"/>
              <a:gd name="T31" fmla="*/ 2 h 227"/>
              <a:gd name="T32" fmla="*/ 3 w 285"/>
              <a:gd name="T33" fmla="*/ 2 h 227"/>
              <a:gd name="T34" fmla="*/ 3 w 285"/>
              <a:gd name="T35" fmla="*/ 2 h 227"/>
              <a:gd name="T36" fmla="*/ 2 w 285"/>
              <a:gd name="T37" fmla="*/ 2 h 227"/>
              <a:gd name="T38" fmla="*/ 1 w 285"/>
              <a:gd name="T39" fmla="*/ 1 h 227"/>
              <a:gd name="T40" fmla="*/ 1 w 285"/>
              <a:gd name="T41" fmla="*/ 1 h 227"/>
              <a:gd name="T42" fmla="*/ 1 w 285"/>
              <a:gd name="T43" fmla="*/ 1 h 227"/>
              <a:gd name="T44" fmla="*/ 1 w 285"/>
              <a:gd name="T45" fmla="*/ 1 h 227"/>
              <a:gd name="T46" fmla="*/ 3 w 285"/>
              <a:gd name="T47" fmla="*/ 1 h 227"/>
              <a:gd name="T48" fmla="*/ 3 w 285"/>
              <a:gd name="T49" fmla="*/ 0 h 227"/>
              <a:gd name="T50" fmla="*/ 2 w 285"/>
              <a:gd name="T51" fmla="*/ 0 h 227"/>
              <a:gd name="T52" fmla="*/ 1 w 285"/>
              <a:gd name="T53" fmla="*/ 0 h 227"/>
              <a:gd name="T54" fmla="*/ 0 w 285"/>
              <a:gd name="T55" fmla="*/ 1 h 227"/>
              <a:gd name="T56" fmla="*/ 0 w 285"/>
              <a:gd name="T57" fmla="*/ 2 h 227"/>
              <a:gd name="T58" fmla="*/ 0 w 285"/>
              <a:gd name="T59" fmla="*/ 2 h 227"/>
              <a:gd name="T60" fmla="*/ 0 w 285"/>
              <a:gd name="T61" fmla="*/ 2 h 227"/>
              <a:gd name="T62" fmla="*/ 1 w 285"/>
              <a:gd name="T63" fmla="*/ 2 h 227"/>
              <a:gd name="T64" fmla="*/ 1 w 285"/>
              <a:gd name="T65" fmla="*/ 3 h 227"/>
              <a:gd name="T66" fmla="*/ 1 w 285"/>
              <a:gd name="T67" fmla="*/ 4 h 227"/>
              <a:gd name="T68" fmla="*/ 1 w 285"/>
              <a:gd name="T69" fmla="*/ 4 h 227"/>
              <a:gd name="T70" fmla="*/ 1 w 285"/>
              <a:gd name="T71" fmla="*/ 4 h 227"/>
              <a:gd name="T72" fmla="*/ 0 w 285"/>
              <a:gd name="T73" fmla="*/ 5 h 22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85"/>
              <a:gd name="T112" fmla="*/ 0 h 227"/>
              <a:gd name="T113" fmla="*/ 285 w 285"/>
              <a:gd name="T114" fmla="*/ 227 h 22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85" h="227">
                <a:moveTo>
                  <a:pt x="0" y="192"/>
                </a:moveTo>
                <a:lnTo>
                  <a:pt x="4" y="201"/>
                </a:lnTo>
                <a:lnTo>
                  <a:pt x="27" y="205"/>
                </a:lnTo>
                <a:lnTo>
                  <a:pt x="76" y="207"/>
                </a:lnTo>
                <a:lnTo>
                  <a:pt x="135" y="138"/>
                </a:lnTo>
                <a:lnTo>
                  <a:pt x="150" y="181"/>
                </a:lnTo>
                <a:lnTo>
                  <a:pt x="166" y="227"/>
                </a:lnTo>
                <a:lnTo>
                  <a:pt x="206" y="209"/>
                </a:lnTo>
                <a:lnTo>
                  <a:pt x="243" y="191"/>
                </a:lnTo>
                <a:lnTo>
                  <a:pt x="285" y="205"/>
                </a:lnTo>
                <a:lnTo>
                  <a:pt x="285" y="139"/>
                </a:lnTo>
                <a:lnTo>
                  <a:pt x="258" y="127"/>
                </a:lnTo>
                <a:lnTo>
                  <a:pt x="242" y="128"/>
                </a:lnTo>
                <a:lnTo>
                  <a:pt x="253" y="85"/>
                </a:lnTo>
                <a:lnTo>
                  <a:pt x="218" y="76"/>
                </a:lnTo>
                <a:lnTo>
                  <a:pt x="192" y="73"/>
                </a:lnTo>
                <a:lnTo>
                  <a:pt x="151" y="73"/>
                </a:lnTo>
                <a:lnTo>
                  <a:pt x="121" y="73"/>
                </a:lnTo>
                <a:lnTo>
                  <a:pt x="81" y="73"/>
                </a:lnTo>
                <a:lnTo>
                  <a:pt x="49" y="66"/>
                </a:lnTo>
                <a:lnTo>
                  <a:pt x="45" y="59"/>
                </a:lnTo>
                <a:lnTo>
                  <a:pt x="50" y="44"/>
                </a:lnTo>
                <a:lnTo>
                  <a:pt x="65" y="32"/>
                </a:lnTo>
                <a:lnTo>
                  <a:pt x="119" y="21"/>
                </a:lnTo>
                <a:lnTo>
                  <a:pt x="117" y="0"/>
                </a:lnTo>
                <a:lnTo>
                  <a:pt x="73" y="7"/>
                </a:lnTo>
                <a:lnTo>
                  <a:pt x="40" y="4"/>
                </a:lnTo>
                <a:lnTo>
                  <a:pt x="19" y="27"/>
                </a:lnTo>
                <a:lnTo>
                  <a:pt x="9" y="73"/>
                </a:lnTo>
                <a:lnTo>
                  <a:pt x="11" y="84"/>
                </a:lnTo>
                <a:lnTo>
                  <a:pt x="8" y="86"/>
                </a:lnTo>
                <a:lnTo>
                  <a:pt x="34" y="97"/>
                </a:lnTo>
                <a:lnTo>
                  <a:pt x="47" y="122"/>
                </a:lnTo>
                <a:lnTo>
                  <a:pt x="39" y="153"/>
                </a:lnTo>
                <a:lnTo>
                  <a:pt x="32" y="155"/>
                </a:lnTo>
                <a:lnTo>
                  <a:pt x="25" y="166"/>
                </a:lnTo>
                <a:lnTo>
                  <a:pt x="0" y="192"/>
                </a:lnTo>
                <a:close/>
              </a:path>
            </a:pathLst>
          </a:custGeom>
          <a:solidFill>
            <a:srgbClr val="BADCE6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7" name="Freeform 496">
            <a:extLst>
              <a:ext uri="{FF2B5EF4-FFF2-40B4-BE49-F238E27FC236}">
                <a16:creationId xmlns:a16="http://schemas.microsoft.com/office/drawing/2014/main" xmlns="" id="{BAA14F40-C5E5-4A55-AC61-824D42F75E39}"/>
              </a:ext>
            </a:extLst>
          </p:cNvPr>
          <p:cNvSpPr>
            <a:spLocks/>
          </p:cNvSpPr>
          <p:nvPr/>
        </p:nvSpPr>
        <p:spPr bwMode="auto">
          <a:xfrm>
            <a:off x="4714527" y="3857027"/>
            <a:ext cx="10108" cy="15912"/>
          </a:xfrm>
          <a:custGeom>
            <a:avLst/>
            <a:gdLst>
              <a:gd name="T0" fmla="*/ 0 w 19"/>
              <a:gd name="T1" fmla="*/ 1 h 33"/>
              <a:gd name="T2" fmla="*/ 0 w 19"/>
              <a:gd name="T3" fmla="*/ 0 h 33"/>
              <a:gd name="T4" fmla="*/ 1 w 19"/>
              <a:gd name="T5" fmla="*/ 1 h 33"/>
              <a:gd name="T6" fmla="*/ 0 w 19"/>
              <a:gd name="T7" fmla="*/ 1 h 33"/>
              <a:gd name="T8" fmla="*/ 0 60000 65536"/>
              <a:gd name="T9" fmla="*/ 0 60000 65536"/>
              <a:gd name="T10" fmla="*/ 0 60000 65536"/>
              <a:gd name="T11" fmla="*/ 0 60000 65536"/>
              <a:gd name="T12" fmla="*/ 0 w 19"/>
              <a:gd name="T13" fmla="*/ 0 h 33"/>
              <a:gd name="T14" fmla="*/ 19 w 19"/>
              <a:gd name="T15" fmla="*/ 33 h 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" h="33">
                <a:moveTo>
                  <a:pt x="0" y="33"/>
                </a:moveTo>
                <a:lnTo>
                  <a:pt x="11" y="0"/>
                </a:lnTo>
                <a:lnTo>
                  <a:pt x="19" y="18"/>
                </a:lnTo>
                <a:lnTo>
                  <a:pt x="0" y="33"/>
                </a:lnTo>
                <a:close/>
              </a:path>
            </a:pathLst>
          </a:custGeom>
          <a:solidFill>
            <a:srgbClr val="B2D2DE"/>
          </a:solidFill>
          <a:ln w="635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8" name="泪滴形 247">
            <a:extLst>
              <a:ext uri="{FF2B5EF4-FFF2-40B4-BE49-F238E27FC236}">
                <a16:creationId xmlns:a16="http://schemas.microsoft.com/office/drawing/2014/main" xmlns="" id="{9C6C34EF-C5E3-4BE8-B663-A4E8B9DFB08A}"/>
              </a:ext>
            </a:extLst>
          </p:cNvPr>
          <p:cNvSpPr/>
          <p:nvPr/>
        </p:nvSpPr>
        <p:spPr>
          <a:xfrm rot="8100000">
            <a:off x="4816253" y="2990524"/>
            <a:ext cx="196390" cy="204884"/>
          </a:xfrm>
          <a:prstGeom prst="teardrop">
            <a:avLst>
              <a:gd name="adj" fmla="val 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9" name="泪滴形 248">
            <a:extLst>
              <a:ext uri="{FF2B5EF4-FFF2-40B4-BE49-F238E27FC236}">
                <a16:creationId xmlns:a16="http://schemas.microsoft.com/office/drawing/2014/main" xmlns="" id="{9AA2CA8E-358E-4439-AB17-790F436E6AE3}"/>
              </a:ext>
            </a:extLst>
          </p:cNvPr>
          <p:cNvSpPr/>
          <p:nvPr/>
        </p:nvSpPr>
        <p:spPr>
          <a:xfrm rot="8100000">
            <a:off x="7110193" y="2780175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0" name="泪滴形 249">
            <a:extLst>
              <a:ext uri="{FF2B5EF4-FFF2-40B4-BE49-F238E27FC236}">
                <a16:creationId xmlns:a16="http://schemas.microsoft.com/office/drawing/2014/main" xmlns="" id="{325A0940-A70B-4250-89C3-9D867B1F8D0D}"/>
              </a:ext>
            </a:extLst>
          </p:cNvPr>
          <p:cNvSpPr/>
          <p:nvPr/>
        </p:nvSpPr>
        <p:spPr>
          <a:xfrm rot="8100000">
            <a:off x="4234255" y="2475535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1" name="泪滴形 250">
            <a:extLst>
              <a:ext uri="{FF2B5EF4-FFF2-40B4-BE49-F238E27FC236}">
                <a16:creationId xmlns:a16="http://schemas.microsoft.com/office/drawing/2014/main" xmlns="" id="{F74C30B3-AF72-4E11-B39C-8E64D26891C5}"/>
              </a:ext>
            </a:extLst>
          </p:cNvPr>
          <p:cNvSpPr/>
          <p:nvPr/>
        </p:nvSpPr>
        <p:spPr>
          <a:xfrm rot="8100000">
            <a:off x="4137120" y="3294477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2" name="泪滴形 251">
            <a:extLst>
              <a:ext uri="{FF2B5EF4-FFF2-40B4-BE49-F238E27FC236}">
                <a16:creationId xmlns:a16="http://schemas.microsoft.com/office/drawing/2014/main" xmlns="" id="{55696093-BF6E-471D-8A57-7BAD23667696}"/>
              </a:ext>
            </a:extLst>
          </p:cNvPr>
          <p:cNvSpPr/>
          <p:nvPr/>
        </p:nvSpPr>
        <p:spPr>
          <a:xfrm rot="8100000">
            <a:off x="7242688" y="2989228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3" name="泪滴形 252">
            <a:extLst>
              <a:ext uri="{FF2B5EF4-FFF2-40B4-BE49-F238E27FC236}">
                <a16:creationId xmlns:a16="http://schemas.microsoft.com/office/drawing/2014/main" xmlns="" id="{1B829F2D-BD36-4AA0-8BA0-5868124D0C8A}"/>
              </a:ext>
            </a:extLst>
          </p:cNvPr>
          <p:cNvSpPr/>
          <p:nvPr/>
        </p:nvSpPr>
        <p:spPr>
          <a:xfrm rot="8100000">
            <a:off x="8016591" y="2819511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54" name="泪滴形 253">
            <a:extLst>
              <a:ext uri="{FF2B5EF4-FFF2-40B4-BE49-F238E27FC236}">
                <a16:creationId xmlns:a16="http://schemas.microsoft.com/office/drawing/2014/main" xmlns="" id="{600A698D-9BF5-4469-A5A6-F63D10BD7A01}"/>
              </a:ext>
            </a:extLst>
          </p:cNvPr>
          <p:cNvSpPr/>
          <p:nvPr/>
        </p:nvSpPr>
        <p:spPr>
          <a:xfrm rot="8100000">
            <a:off x="9565695" y="2340640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55" name="泪滴形 254">
            <a:extLst>
              <a:ext uri="{FF2B5EF4-FFF2-40B4-BE49-F238E27FC236}">
                <a16:creationId xmlns:a16="http://schemas.microsoft.com/office/drawing/2014/main" xmlns="" id="{0F88D60A-C803-41C6-85F6-96999E399095}"/>
              </a:ext>
            </a:extLst>
          </p:cNvPr>
          <p:cNvSpPr/>
          <p:nvPr/>
        </p:nvSpPr>
        <p:spPr>
          <a:xfrm rot="8100000">
            <a:off x="9565696" y="2798871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6" name="泪滴形 255">
            <a:extLst>
              <a:ext uri="{FF2B5EF4-FFF2-40B4-BE49-F238E27FC236}">
                <a16:creationId xmlns:a16="http://schemas.microsoft.com/office/drawing/2014/main" xmlns="" id="{AFC6D5F6-5545-41E5-ADA7-3EA1058E6BF3}"/>
              </a:ext>
            </a:extLst>
          </p:cNvPr>
          <p:cNvSpPr/>
          <p:nvPr/>
        </p:nvSpPr>
        <p:spPr>
          <a:xfrm rot="8100000">
            <a:off x="426557" y="2362561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7" name="泪滴形 256">
            <a:extLst>
              <a:ext uri="{FF2B5EF4-FFF2-40B4-BE49-F238E27FC236}">
                <a16:creationId xmlns:a16="http://schemas.microsoft.com/office/drawing/2014/main" xmlns="" id="{95537AF5-B274-4CEA-9A29-4C5425F1BEF4}"/>
              </a:ext>
            </a:extLst>
          </p:cNvPr>
          <p:cNvSpPr/>
          <p:nvPr/>
        </p:nvSpPr>
        <p:spPr>
          <a:xfrm rot="8100000">
            <a:off x="439903" y="2894827"/>
            <a:ext cx="196390" cy="204884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9" name="泪滴形 258">
            <a:extLst>
              <a:ext uri="{FF2B5EF4-FFF2-40B4-BE49-F238E27FC236}">
                <a16:creationId xmlns:a16="http://schemas.microsoft.com/office/drawing/2014/main" xmlns="" id="{AE4D0BD5-63C6-4AE5-9282-BE4315A00A7D}"/>
              </a:ext>
            </a:extLst>
          </p:cNvPr>
          <p:cNvSpPr/>
          <p:nvPr/>
        </p:nvSpPr>
        <p:spPr>
          <a:xfrm rot="8100000">
            <a:off x="432887" y="3466839"/>
            <a:ext cx="196390" cy="204884"/>
          </a:xfrm>
          <a:prstGeom prst="teardrop">
            <a:avLst>
              <a:gd name="adj" fmla="val 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xmlns="" id="{795001D8-13AD-447C-B1B6-1CC03279E309}"/>
              </a:ext>
            </a:extLst>
          </p:cNvPr>
          <p:cNvSpPr/>
          <p:nvPr/>
        </p:nvSpPr>
        <p:spPr>
          <a:xfrm>
            <a:off x="631366" y="2369099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Introduction of input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xmlns="" id="{3E4E7476-0743-49EC-9A70-CFAB81400A27}"/>
              </a:ext>
            </a:extLst>
          </p:cNvPr>
          <p:cNvSpPr/>
          <p:nvPr/>
        </p:nvSpPr>
        <p:spPr>
          <a:xfrm>
            <a:off x="670472" y="2900550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Introduction of input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xmlns="" id="{B33FBABD-8A0E-4773-8066-67119F91FC25}"/>
              </a:ext>
            </a:extLst>
          </p:cNvPr>
          <p:cNvSpPr/>
          <p:nvPr/>
        </p:nvSpPr>
        <p:spPr>
          <a:xfrm>
            <a:off x="669616" y="3454542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 of input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xmlns="" id="{425267BF-58DD-4D37-B6BE-71A7A2C4AAF5}"/>
              </a:ext>
            </a:extLst>
          </p:cNvPr>
          <p:cNvSpPr/>
          <p:nvPr/>
        </p:nvSpPr>
        <p:spPr>
          <a:xfrm>
            <a:off x="9792765" y="2323354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AC1E1"/>
                </a:solidFill>
              </a:rPr>
              <a:t>Introduction of input</a:t>
            </a:r>
            <a:endParaRPr lang="zh-CN" altLang="en-US" dirty="0">
              <a:solidFill>
                <a:srgbClr val="4AC1E1"/>
              </a:solidFill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xmlns="" id="{84A52A18-4E7C-4EA6-8676-9186ED288D3C}"/>
              </a:ext>
            </a:extLst>
          </p:cNvPr>
          <p:cNvSpPr/>
          <p:nvPr/>
        </p:nvSpPr>
        <p:spPr>
          <a:xfrm>
            <a:off x="9792765" y="2817898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Introduction of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xmlns="" id="{B7DCFFD8-E5E9-4184-888F-280CB059AE1A}"/>
              </a:ext>
            </a:extLst>
          </p:cNvPr>
          <p:cNvSpPr/>
          <p:nvPr/>
        </p:nvSpPr>
        <p:spPr>
          <a:xfrm>
            <a:off x="3947483" y="632487"/>
            <a:ext cx="4312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4AC1E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Development planning</a:t>
            </a:r>
            <a:endParaRPr lang="zh-CN" altLang="en-US" sz="3200" dirty="0">
              <a:solidFill>
                <a:srgbClr val="4AC1E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56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9" grpId="0" animBg="1"/>
      <p:bldP spid="261" grpId="0"/>
      <p:bldP spid="262" grpId="0"/>
      <p:bldP spid="263" grpId="0"/>
      <p:bldP spid="264" grpId="0"/>
      <p:bldP spid="265" grpId="0"/>
      <p:bldP spid="2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DD0D06B-1EF1-4AD5-86E0-D8538F063C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0" t="19141" r="49298" b="30859"/>
          <a:stretch/>
        </p:blipFill>
        <p:spPr>
          <a:xfrm>
            <a:off x="1260414" y="1376819"/>
            <a:ext cx="4595263" cy="41043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FFA88B1-AB2E-4957-BB7C-7DA964EC2611}"/>
              </a:ext>
            </a:extLst>
          </p:cNvPr>
          <p:cNvSpPr/>
          <p:nvPr/>
        </p:nvSpPr>
        <p:spPr>
          <a:xfrm>
            <a:off x="4425278" y="1725901"/>
            <a:ext cx="6506308" cy="3406195"/>
          </a:xfrm>
          <a:prstGeom prst="rect">
            <a:avLst/>
          </a:prstGeom>
          <a:noFill/>
          <a:ln w="53975">
            <a:solidFill>
              <a:srgbClr val="D9DF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xmlns="" id="{346E6F19-BE68-4654-A106-C6E1B91FEDED}"/>
              </a:ext>
            </a:extLst>
          </p:cNvPr>
          <p:cNvSpPr/>
          <p:nvPr/>
        </p:nvSpPr>
        <p:spPr>
          <a:xfrm>
            <a:off x="5169273" y="2660393"/>
            <a:ext cx="457200" cy="457200"/>
          </a:xfrm>
          <a:prstGeom prst="diamond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xmlns="" id="{2CC1A7E4-DD9D-458A-85E7-9DC25893565B}"/>
              </a:ext>
            </a:extLst>
          </p:cNvPr>
          <p:cNvSpPr/>
          <p:nvPr/>
        </p:nvSpPr>
        <p:spPr>
          <a:xfrm>
            <a:off x="6371072" y="2660393"/>
            <a:ext cx="457200" cy="457200"/>
          </a:xfrm>
          <a:prstGeom prst="diamond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KSO_Shape">
            <a:extLst>
              <a:ext uri="{FF2B5EF4-FFF2-40B4-BE49-F238E27FC236}">
                <a16:creationId xmlns:a16="http://schemas.microsoft.com/office/drawing/2014/main" xmlns="" id="{D6A4F968-D0B0-49AD-BEBF-D96C6F05BA24}"/>
              </a:ext>
            </a:extLst>
          </p:cNvPr>
          <p:cNvSpPr/>
          <p:nvPr/>
        </p:nvSpPr>
        <p:spPr>
          <a:xfrm>
            <a:off x="8774670" y="2660393"/>
            <a:ext cx="457200" cy="457200"/>
          </a:xfrm>
          <a:prstGeom prst="diamond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xmlns="" id="{D798A9CC-9327-42D1-956C-8F95454BC949}"/>
              </a:ext>
            </a:extLst>
          </p:cNvPr>
          <p:cNvSpPr/>
          <p:nvPr/>
        </p:nvSpPr>
        <p:spPr>
          <a:xfrm>
            <a:off x="7572871" y="2660393"/>
            <a:ext cx="457200" cy="457200"/>
          </a:xfrm>
          <a:prstGeom prst="ellipse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58EF052-7110-42EA-BFB9-278D5D7746C5}"/>
              </a:ext>
            </a:extLst>
          </p:cNvPr>
          <p:cNvSpPr txBox="1"/>
          <p:nvPr/>
        </p:nvSpPr>
        <p:spPr>
          <a:xfrm>
            <a:off x="4709142" y="3285437"/>
            <a:ext cx="143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ADCE6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阶段一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2889E76-F96C-4B0D-9787-633FC7388466}"/>
              </a:ext>
            </a:extLst>
          </p:cNvPr>
          <p:cNvSpPr txBox="1"/>
          <p:nvPr/>
        </p:nvSpPr>
        <p:spPr>
          <a:xfrm>
            <a:off x="5884379" y="3285437"/>
            <a:ext cx="143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ADCE6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阶段二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3B90B4E-D5D7-4955-815D-8A1B52F31648}"/>
              </a:ext>
            </a:extLst>
          </p:cNvPr>
          <p:cNvSpPr txBox="1"/>
          <p:nvPr/>
        </p:nvSpPr>
        <p:spPr>
          <a:xfrm>
            <a:off x="7086178" y="3285436"/>
            <a:ext cx="143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097B5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阶段三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B0EBF8D3-C30E-465C-960D-981A6B35FDC6}"/>
              </a:ext>
            </a:extLst>
          </p:cNvPr>
          <p:cNvSpPr txBox="1"/>
          <p:nvPr/>
        </p:nvSpPr>
        <p:spPr>
          <a:xfrm>
            <a:off x="8290542" y="3285436"/>
            <a:ext cx="143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ADCE6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阶段四</a:t>
            </a: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xmlns="" id="{D63A6D68-5592-4DB9-8609-2C18C82F1651}"/>
              </a:ext>
            </a:extLst>
          </p:cNvPr>
          <p:cNvSpPr/>
          <p:nvPr/>
        </p:nvSpPr>
        <p:spPr>
          <a:xfrm>
            <a:off x="9976469" y="2660393"/>
            <a:ext cx="457200" cy="457200"/>
          </a:xfrm>
          <a:prstGeom prst="diamond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A77F0FD-E01A-4D3D-B041-036163C50A67}"/>
              </a:ext>
            </a:extLst>
          </p:cNvPr>
          <p:cNvSpPr txBox="1"/>
          <p:nvPr/>
        </p:nvSpPr>
        <p:spPr>
          <a:xfrm>
            <a:off x="9492341" y="3285436"/>
            <a:ext cx="143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ADCE6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阶段五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BC47B13-B439-41EA-A92F-89F8F56069A7}"/>
              </a:ext>
            </a:extLst>
          </p:cNvPr>
          <p:cNvSpPr/>
          <p:nvPr/>
        </p:nvSpPr>
        <p:spPr>
          <a:xfrm>
            <a:off x="4761252" y="4096186"/>
            <a:ext cx="605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D9DFE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点此输入本节</a:t>
            </a:r>
            <a:endParaRPr lang="en-US" altLang="zh-CN" dirty="0">
              <a:solidFill>
                <a:srgbClr val="D9DFE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D9DFE2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简介文本，点此输入本节简介文本，点此输入本节简介文本，点此输入本节简介文本，点此输入本节简介文本</a:t>
            </a:r>
            <a:endParaRPr lang="en-US" altLang="zh-CN" dirty="0">
              <a:solidFill>
                <a:srgbClr val="D9DFE2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65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>
            <a:extLst>
              <a:ext uri="{FF2B5EF4-FFF2-40B4-BE49-F238E27FC236}">
                <a16:creationId xmlns:a16="http://schemas.microsoft.com/office/drawing/2014/main" xmlns="" id="{A64116DB-765F-4ACD-A912-E2CDF274D671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DD11F7A-8703-43CA-9F30-45796658AA6B}"/>
              </a:ext>
            </a:extLst>
          </p:cNvPr>
          <p:cNvSpPr/>
          <p:nvPr/>
        </p:nvSpPr>
        <p:spPr>
          <a:xfrm>
            <a:off x="1187116" y="1576136"/>
            <a:ext cx="9817768" cy="3705727"/>
          </a:xfrm>
          <a:prstGeom prst="rect">
            <a:avLst/>
          </a:prstGeom>
          <a:noFill/>
          <a:ln>
            <a:solidFill>
              <a:srgbClr val="008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81ABA0C-BFFD-46D6-988B-D7D6B045D135}"/>
              </a:ext>
            </a:extLst>
          </p:cNvPr>
          <p:cNvSpPr txBox="1"/>
          <p:nvPr/>
        </p:nvSpPr>
        <p:spPr>
          <a:xfrm>
            <a:off x="5392637" y="2605008"/>
            <a:ext cx="329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工作总结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9F83ECE-0EE3-4804-8CF2-A3A45F109855}"/>
              </a:ext>
            </a:extLst>
          </p:cNvPr>
          <p:cNvSpPr/>
          <p:nvPr/>
        </p:nvSpPr>
        <p:spPr>
          <a:xfrm>
            <a:off x="5392637" y="3254194"/>
            <a:ext cx="30909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在此处输入本次汇报的总结</a:t>
            </a:r>
            <a:endParaRPr lang="en-US" altLang="zh-CN" sz="1600" dirty="0">
              <a:solidFill>
                <a:srgbClr val="0083C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9FB52F9C-AEEF-42B3-ABA5-86EF2236A124}"/>
              </a:ext>
            </a:extLst>
          </p:cNvPr>
          <p:cNvSpPr/>
          <p:nvPr/>
        </p:nvSpPr>
        <p:spPr>
          <a:xfrm flipH="1">
            <a:off x="1319937" y="5547192"/>
            <a:ext cx="150050" cy="150050"/>
          </a:xfrm>
          <a:prstGeom prst="ellipse">
            <a:avLst/>
          </a:prstGeom>
          <a:solidFill>
            <a:srgbClr val="70B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2DF15BAF-84D8-4337-8876-DD9D3C1F64B1}"/>
              </a:ext>
            </a:extLst>
          </p:cNvPr>
          <p:cNvSpPr/>
          <p:nvPr/>
        </p:nvSpPr>
        <p:spPr>
          <a:xfrm flipH="1">
            <a:off x="1608036" y="5547191"/>
            <a:ext cx="150050" cy="150050"/>
          </a:xfrm>
          <a:prstGeom prst="ellipse">
            <a:avLst/>
          </a:prstGeom>
          <a:solidFill>
            <a:srgbClr val="D9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030061-8F24-4631-9D04-59F6D95443E3}"/>
              </a:ext>
            </a:extLst>
          </p:cNvPr>
          <p:cNvSpPr/>
          <p:nvPr/>
        </p:nvSpPr>
        <p:spPr>
          <a:xfrm>
            <a:off x="5392637" y="3586400"/>
            <a:ext cx="452078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Just click on the text box here and enter </a:t>
            </a:r>
          </a:p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your profile. Just click on the text box here </a:t>
            </a:r>
          </a:p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and enter your profile.</a:t>
            </a:r>
            <a:endParaRPr lang="zh-CN" altLang="en-US" sz="16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xmlns="" id="{4F5C741A-E299-4B69-8F48-00B4A9771B31}"/>
              </a:ext>
            </a:extLst>
          </p:cNvPr>
          <p:cNvSpPr/>
          <p:nvPr/>
        </p:nvSpPr>
        <p:spPr>
          <a:xfrm>
            <a:off x="2622383" y="2552509"/>
            <a:ext cx="2038350" cy="1752981"/>
          </a:xfrm>
          <a:custGeom>
            <a:avLst/>
            <a:gdLst>
              <a:gd name="connsiteX0" fmla="*/ 1846300 w 4171682"/>
              <a:gd name="connsiteY0" fmla="*/ 0 h 3589654"/>
              <a:gd name="connsiteX1" fmla="*/ 2325378 w 4171682"/>
              <a:gd name="connsiteY1" fmla="*/ 0 h 3589654"/>
              <a:gd name="connsiteX2" fmla="*/ 4171682 w 4171682"/>
              <a:gd name="connsiteY2" fmla="*/ 3183284 h 3589654"/>
              <a:gd name="connsiteX3" fmla="*/ 3937064 w 4171682"/>
              <a:gd name="connsiteY3" fmla="*/ 3589654 h 3589654"/>
              <a:gd name="connsiteX4" fmla="*/ 234622 w 4171682"/>
              <a:gd name="connsiteY4" fmla="*/ 3589654 h 3589654"/>
              <a:gd name="connsiteX5" fmla="*/ 0 w 4171682"/>
              <a:gd name="connsiteY5" fmla="*/ 3183277 h 35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682" h="3589654">
                <a:moveTo>
                  <a:pt x="1846300" y="0"/>
                </a:moveTo>
                <a:lnTo>
                  <a:pt x="2325378" y="0"/>
                </a:lnTo>
                <a:lnTo>
                  <a:pt x="4171682" y="3183284"/>
                </a:lnTo>
                <a:lnTo>
                  <a:pt x="3937064" y="3589654"/>
                </a:lnTo>
                <a:lnTo>
                  <a:pt x="234622" y="3589654"/>
                </a:lnTo>
                <a:lnTo>
                  <a:pt x="0" y="31832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5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7" grpId="0" animBg="1"/>
      <p:bldP spid="8" grpId="0" animBg="1"/>
      <p:bldP spid="5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直角三角形 23">
            <a:extLst>
              <a:ext uri="{FF2B5EF4-FFF2-40B4-BE49-F238E27FC236}">
                <a16:creationId xmlns:a16="http://schemas.microsoft.com/office/drawing/2014/main" xmlns="" id="{EC34C48B-29AD-46A8-9D6A-06065FAFC043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DD11F7A-8703-43CA-9F30-45796658AA6B}"/>
              </a:ext>
            </a:extLst>
          </p:cNvPr>
          <p:cNvSpPr/>
          <p:nvPr/>
        </p:nvSpPr>
        <p:spPr>
          <a:xfrm>
            <a:off x="1187116" y="1576136"/>
            <a:ext cx="9817768" cy="3705727"/>
          </a:xfrm>
          <a:prstGeom prst="rect">
            <a:avLst/>
          </a:prstGeom>
          <a:noFill/>
          <a:ln>
            <a:solidFill>
              <a:srgbClr val="008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2CE9D49A-FB97-4357-827C-A03799090728}"/>
              </a:ext>
            </a:extLst>
          </p:cNvPr>
          <p:cNvSpPr/>
          <p:nvPr/>
        </p:nvSpPr>
        <p:spPr>
          <a:xfrm flipH="1">
            <a:off x="1319937" y="5544257"/>
            <a:ext cx="150050" cy="150050"/>
          </a:xfrm>
          <a:prstGeom prst="ellipse">
            <a:avLst/>
          </a:prstGeom>
          <a:solidFill>
            <a:srgbClr val="D9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D7A8D8EF-5321-4E2E-9E46-C60BAF8C53ED}"/>
              </a:ext>
            </a:extLst>
          </p:cNvPr>
          <p:cNvSpPr/>
          <p:nvPr/>
        </p:nvSpPr>
        <p:spPr>
          <a:xfrm flipH="1">
            <a:off x="1608036" y="5544256"/>
            <a:ext cx="150050" cy="150050"/>
          </a:xfrm>
          <a:prstGeom prst="ellipse">
            <a:avLst/>
          </a:prstGeom>
          <a:solidFill>
            <a:srgbClr val="5C7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55C6F0E-5A55-4412-9C8B-80B42DE71372}"/>
              </a:ext>
            </a:extLst>
          </p:cNvPr>
          <p:cNvSpPr txBox="1"/>
          <p:nvPr/>
        </p:nvSpPr>
        <p:spPr>
          <a:xfrm>
            <a:off x="5347074" y="2605008"/>
            <a:ext cx="329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汇报总结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6A962C6-A6B0-4087-A53A-AC4E897F041E}"/>
              </a:ext>
            </a:extLst>
          </p:cNvPr>
          <p:cNvSpPr/>
          <p:nvPr/>
        </p:nvSpPr>
        <p:spPr>
          <a:xfrm>
            <a:off x="5347074" y="3254194"/>
            <a:ext cx="30909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在此处输入本次汇报的总结</a:t>
            </a:r>
            <a:endParaRPr lang="en-US" altLang="zh-CN" sz="1600" dirty="0">
              <a:solidFill>
                <a:srgbClr val="0083C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5847EFB-A9AD-4CFE-9E3C-ABB86F123F41}"/>
              </a:ext>
            </a:extLst>
          </p:cNvPr>
          <p:cNvSpPr/>
          <p:nvPr/>
        </p:nvSpPr>
        <p:spPr>
          <a:xfrm>
            <a:off x="5347074" y="3586400"/>
            <a:ext cx="452078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Just click on the text box here and enter </a:t>
            </a:r>
          </a:p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your profile. Just click on the text box here </a:t>
            </a:r>
          </a:p>
          <a:p>
            <a:r>
              <a:rPr lang="en-US" altLang="zh-CN" sz="1600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and enter your profile.</a:t>
            </a:r>
            <a:endParaRPr lang="zh-CN" altLang="en-US" sz="1600" dirty="0">
              <a:solidFill>
                <a:srgbClr val="0083C3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xmlns="" id="{7EEF0D19-88BA-4023-9CE0-AB173A627886}"/>
              </a:ext>
            </a:extLst>
          </p:cNvPr>
          <p:cNvSpPr/>
          <p:nvPr/>
        </p:nvSpPr>
        <p:spPr>
          <a:xfrm>
            <a:off x="2622383" y="2409824"/>
            <a:ext cx="2038350" cy="2038350"/>
          </a:xfrm>
          <a:prstGeom prst="hept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9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2" grpId="0"/>
      <p:bldP spid="13" grpId="0"/>
      <p:bldP spid="14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椭圆 2">
            <a:extLst>
              <a:ext uri="{FF2B5EF4-FFF2-40B4-BE49-F238E27FC236}">
                <a16:creationId xmlns:a16="http://schemas.microsoft.com/office/drawing/2014/main" xmlns="" id="{8E484021-6CFD-47F1-95F2-A850D7C5C8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29551" y="1162551"/>
            <a:ext cx="4532898" cy="4532898"/>
          </a:xfrm>
          <a:prstGeom prst="ellipse">
            <a:avLst/>
          </a:prstGeom>
          <a:pattFill prst="pct90">
            <a:fgClr>
              <a:srgbClr val="4AC1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6902744-748B-4FFB-968D-5380C2D1E94E}"/>
              </a:ext>
            </a:extLst>
          </p:cNvPr>
          <p:cNvSpPr txBox="1"/>
          <p:nvPr/>
        </p:nvSpPr>
        <p:spPr>
          <a:xfrm>
            <a:off x="4152900" y="2875002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Thank you</a:t>
            </a:r>
            <a:endParaRPr lang="zh-CN" altLang="en-US" sz="66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77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7E8A975-6037-44CE-9303-DCC3A258A667}"/>
              </a:ext>
            </a:extLst>
          </p:cNvPr>
          <p:cNvSpPr/>
          <p:nvPr/>
        </p:nvSpPr>
        <p:spPr>
          <a:xfrm>
            <a:off x="3461083" y="1556083"/>
            <a:ext cx="954506" cy="1010652"/>
          </a:xfrm>
          <a:prstGeom prst="rect">
            <a:avLst/>
          </a:prstGeom>
          <a:pattFill prst="pct5">
            <a:fgClr>
              <a:srgbClr val="78BACE"/>
            </a:fgClr>
            <a:bgClr>
              <a:schemeClr val="bg1"/>
            </a:bgClr>
          </a:pattFill>
          <a:ln>
            <a:solidFill>
              <a:srgbClr val="78B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8CA73DD3-E61D-42A0-8FFB-022DB69A0038}"/>
              </a:ext>
            </a:extLst>
          </p:cNvPr>
          <p:cNvSpPr/>
          <p:nvPr/>
        </p:nvSpPr>
        <p:spPr>
          <a:xfrm>
            <a:off x="-1315453" y="-1315453"/>
            <a:ext cx="2630905" cy="2630905"/>
          </a:xfrm>
          <a:prstGeom prst="ellipse">
            <a:avLst/>
          </a:prstGeom>
          <a:pattFill prst="pct90">
            <a:fgClr>
              <a:srgbClr val="4097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2A74D34-A50C-465D-B4B1-14F47A45245D}"/>
              </a:ext>
            </a:extLst>
          </p:cNvPr>
          <p:cNvSpPr/>
          <p:nvPr/>
        </p:nvSpPr>
        <p:spPr>
          <a:xfrm>
            <a:off x="5618747" y="1556083"/>
            <a:ext cx="954506" cy="1010652"/>
          </a:xfrm>
          <a:prstGeom prst="rect">
            <a:avLst/>
          </a:prstGeom>
          <a:pattFill prst="narHorz">
            <a:fgClr>
              <a:srgbClr val="78BAC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00C2146-E0D2-494C-A2F6-49FC1A4F5769}"/>
              </a:ext>
            </a:extLst>
          </p:cNvPr>
          <p:cNvSpPr/>
          <p:nvPr/>
        </p:nvSpPr>
        <p:spPr>
          <a:xfrm>
            <a:off x="9934075" y="1556083"/>
            <a:ext cx="954506" cy="1010652"/>
          </a:xfrm>
          <a:prstGeom prst="rect">
            <a:avLst/>
          </a:prstGeom>
          <a:pattFill prst="pct90">
            <a:fgClr>
              <a:srgbClr val="78BAC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25C0E7A-8E2A-4FA5-92D7-C00BA9DD9DF8}"/>
              </a:ext>
            </a:extLst>
          </p:cNvPr>
          <p:cNvSpPr/>
          <p:nvPr/>
        </p:nvSpPr>
        <p:spPr>
          <a:xfrm>
            <a:off x="7776411" y="1556083"/>
            <a:ext cx="954506" cy="1010652"/>
          </a:xfrm>
          <a:prstGeom prst="rect">
            <a:avLst/>
          </a:prstGeom>
          <a:pattFill prst="ltUpDiag">
            <a:fgClr>
              <a:srgbClr val="4097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F847C50-C911-4CE4-A492-3FD752CED052}"/>
              </a:ext>
            </a:extLst>
          </p:cNvPr>
          <p:cNvSpPr/>
          <p:nvPr/>
        </p:nvSpPr>
        <p:spPr>
          <a:xfrm>
            <a:off x="3461083" y="2566735"/>
            <a:ext cx="954506" cy="3023934"/>
          </a:xfrm>
          <a:prstGeom prst="rect">
            <a:avLst/>
          </a:prstGeom>
          <a:solidFill>
            <a:srgbClr val="78BACE"/>
          </a:solidFill>
          <a:ln>
            <a:solidFill>
              <a:srgbClr val="78B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2D2F182-4626-41E3-A4BE-DBB1E061A6CF}"/>
              </a:ext>
            </a:extLst>
          </p:cNvPr>
          <p:cNvSpPr/>
          <p:nvPr/>
        </p:nvSpPr>
        <p:spPr>
          <a:xfrm>
            <a:off x="5618747" y="2566735"/>
            <a:ext cx="954506" cy="3023934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0E8C771-86F4-4872-B854-6D8ACA0C4DCF}"/>
              </a:ext>
            </a:extLst>
          </p:cNvPr>
          <p:cNvSpPr/>
          <p:nvPr/>
        </p:nvSpPr>
        <p:spPr>
          <a:xfrm>
            <a:off x="7776411" y="2566735"/>
            <a:ext cx="954506" cy="3023934"/>
          </a:xfrm>
          <a:prstGeom prst="rect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88E606E-BDF1-4DA6-BF12-CC7DA61D0E26}"/>
              </a:ext>
            </a:extLst>
          </p:cNvPr>
          <p:cNvSpPr/>
          <p:nvPr/>
        </p:nvSpPr>
        <p:spPr>
          <a:xfrm>
            <a:off x="9934075" y="2566735"/>
            <a:ext cx="954506" cy="3023934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943A25A-347E-4C54-B6DB-72636D9047A1}"/>
              </a:ext>
            </a:extLst>
          </p:cNvPr>
          <p:cNvSpPr/>
          <p:nvPr/>
        </p:nvSpPr>
        <p:spPr>
          <a:xfrm>
            <a:off x="1303419" y="1556083"/>
            <a:ext cx="954506" cy="1010652"/>
          </a:xfrm>
          <a:prstGeom prst="rect">
            <a:avLst/>
          </a:prstGeom>
          <a:pattFill prst="dotGrid">
            <a:fgClr>
              <a:srgbClr val="4AC1E1"/>
            </a:fgClr>
            <a:bgClr>
              <a:schemeClr val="bg1"/>
            </a:bgClr>
          </a:pattFill>
          <a:ln>
            <a:solidFill>
              <a:srgbClr val="78B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0706A2-754A-4AB8-A6EF-1833580568C7}"/>
              </a:ext>
            </a:extLst>
          </p:cNvPr>
          <p:cNvSpPr/>
          <p:nvPr/>
        </p:nvSpPr>
        <p:spPr>
          <a:xfrm>
            <a:off x="1303419" y="2566735"/>
            <a:ext cx="954506" cy="3023934"/>
          </a:xfrm>
          <a:prstGeom prst="rect">
            <a:avLst/>
          </a:prstGeom>
          <a:solidFill>
            <a:srgbClr val="4AC1E1"/>
          </a:solidFill>
          <a:ln>
            <a:solidFill>
              <a:srgbClr val="4AC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4DAC3C30-BB02-422E-8594-DE91E91BE69C}"/>
              </a:ext>
            </a:extLst>
          </p:cNvPr>
          <p:cNvSpPr/>
          <p:nvPr/>
        </p:nvSpPr>
        <p:spPr>
          <a:xfrm>
            <a:off x="10126580" y="4796225"/>
            <a:ext cx="3449053" cy="3449053"/>
          </a:xfrm>
          <a:prstGeom prst="ellipse">
            <a:avLst/>
          </a:prstGeom>
          <a:pattFill prst="zigZag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39FC86F-437B-4C5D-871E-C1DD2814EAB6}"/>
              </a:ext>
            </a:extLst>
          </p:cNvPr>
          <p:cNvSpPr txBox="1"/>
          <p:nvPr/>
        </p:nvSpPr>
        <p:spPr>
          <a:xfrm>
            <a:off x="1380562" y="3006612"/>
            <a:ext cx="800219" cy="21441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年度概述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A81AC42-2CEA-4A57-B326-AB5D283FDB3D}"/>
              </a:ext>
            </a:extLst>
          </p:cNvPr>
          <p:cNvSpPr txBox="1"/>
          <p:nvPr/>
        </p:nvSpPr>
        <p:spPr>
          <a:xfrm>
            <a:off x="3538226" y="3006613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项目分析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2727D9E-8257-4266-AE6D-D8C98D892842}"/>
              </a:ext>
            </a:extLst>
          </p:cNvPr>
          <p:cNvSpPr txBox="1"/>
          <p:nvPr/>
        </p:nvSpPr>
        <p:spPr>
          <a:xfrm>
            <a:off x="5695890" y="3006613"/>
            <a:ext cx="800219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工作不足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1B009751-886B-4BEC-BBBE-58B88E353659}"/>
              </a:ext>
            </a:extLst>
          </p:cNvPr>
          <p:cNvSpPr txBox="1"/>
          <p:nvPr/>
        </p:nvSpPr>
        <p:spPr>
          <a:xfrm>
            <a:off x="7853554" y="3009638"/>
            <a:ext cx="800219" cy="2292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未来计划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CD2D79D7-38E2-443E-9A95-70C0BCF4EB9C}"/>
              </a:ext>
            </a:extLst>
          </p:cNvPr>
          <p:cNvSpPr txBox="1"/>
          <p:nvPr/>
        </p:nvSpPr>
        <p:spPr>
          <a:xfrm>
            <a:off x="10011218" y="3429000"/>
            <a:ext cx="800219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88827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6" grpId="0" animBg="1"/>
      <p:bldP spid="4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xmlns="" id="{5E28D6F1-6B00-47A3-97CB-2DFA4057097A}"/>
              </a:ext>
            </a:extLst>
          </p:cNvPr>
          <p:cNvSpPr/>
          <p:nvPr/>
        </p:nvSpPr>
        <p:spPr>
          <a:xfrm>
            <a:off x="1485945" y="2996408"/>
            <a:ext cx="1149197" cy="1149197"/>
          </a:xfrm>
          <a:prstGeom prst="ellipse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椭圆 1">
            <a:extLst>
              <a:ext uri="{FF2B5EF4-FFF2-40B4-BE49-F238E27FC236}">
                <a16:creationId xmlns:a16="http://schemas.microsoft.com/office/drawing/2014/main" xmlns="" id="{EB95B840-7279-415D-BBF5-4E912B2A99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3424" y="1160593"/>
            <a:ext cx="3449053" cy="3449053"/>
          </a:xfrm>
          <a:prstGeom prst="ellipse">
            <a:avLst/>
          </a:prstGeom>
          <a:pattFill prst="zigZag">
            <a:fgClr>
              <a:srgbClr val="75C4D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椭圆 3">
            <a:extLst>
              <a:ext uri="{FF2B5EF4-FFF2-40B4-BE49-F238E27FC236}">
                <a16:creationId xmlns:a16="http://schemas.microsoft.com/office/drawing/2014/main" xmlns="" id="{5DCA5EE5-43C4-4C83-97A3-CC68022785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09523" y="1960875"/>
            <a:ext cx="3138601" cy="3138601"/>
          </a:xfrm>
          <a:prstGeom prst="ellipse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_椭圆 2">
            <a:extLst>
              <a:ext uri="{FF2B5EF4-FFF2-40B4-BE49-F238E27FC236}">
                <a16:creationId xmlns:a16="http://schemas.microsoft.com/office/drawing/2014/main" xmlns="" id="{ECF5FAC4-E453-4DA2-9BA4-98642851B07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8930" y="2994312"/>
            <a:ext cx="2703095" cy="2703095"/>
          </a:xfrm>
          <a:prstGeom prst="ellipse">
            <a:avLst/>
          </a:prstGeom>
          <a:pattFill prst="dkUpDiag">
            <a:fgClr>
              <a:srgbClr val="4AC1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006D4880-5F53-4B25-A108-2142564D2704}"/>
              </a:ext>
            </a:extLst>
          </p:cNvPr>
          <p:cNvSpPr/>
          <p:nvPr/>
        </p:nvSpPr>
        <p:spPr>
          <a:xfrm>
            <a:off x="2867070" y="4324622"/>
            <a:ext cx="574599" cy="574599"/>
          </a:xfrm>
          <a:prstGeom prst="ellipse">
            <a:avLst/>
          </a:prstGeom>
          <a:pattFill prst="pct80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0F1FFF0-91A0-4D56-93B9-396ACA5D6BB8}"/>
              </a:ext>
            </a:extLst>
          </p:cNvPr>
          <p:cNvSpPr txBox="1"/>
          <p:nvPr/>
        </p:nvSpPr>
        <p:spPr>
          <a:xfrm flipH="1">
            <a:off x="4733424" y="2644170"/>
            <a:ext cx="1371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1</a:t>
            </a:r>
            <a:endParaRPr lang="zh-CN" altLang="en-US" sz="9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9A8F9A9-972B-4A41-A002-9BFAF36A6FD9}"/>
              </a:ext>
            </a:extLst>
          </p:cNvPr>
          <p:cNvSpPr txBox="1"/>
          <p:nvPr/>
        </p:nvSpPr>
        <p:spPr>
          <a:xfrm>
            <a:off x="5996285" y="2042273"/>
            <a:ext cx="923330" cy="281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年度陈述</a:t>
            </a:r>
          </a:p>
        </p:txBody>
      </p:sp>
    </p:spTree>
    <p:extLst>
      <p:ext uri="{BB962C8B-B14F-4D97-AF65-F5344CB8AC3E}">
        <p14:creationId xmlns:p14="http://schemas.microsoft.com/office/powerpoint/2010/main" val="193907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  <p:bldP spid="3" grpId="0" animBg="1"/>
      <p:bldP spid="6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xmlns="" id="{1CCC6408-E3A7-481C-A1E6-89CAF2C6B866}"/>
              </a:ext>
            </a:extLst>
          </p:cNvPr>
          <p:cNvSpPr/>
          <p:nvPr/>
        </p:nvSpPr>
        <p:spPr>
          <a:xfrm>
            <a:off x="5309072" y="1855144"/>
            <a:ext cx="1573856" cy="1573856"/>
          </a:xfrm>
          <a:prstGeom prst="ellipse">
            <a:avLst/>
          </a:prstGeom>
          <a:solidFill>
            <a:srgbClr val="78BACE"/>
          </a:solidFill>
          <a:ln>
            <a:noFill/>
          </a:ln>
          <a:effectLst>
            <a:reflection blurRad="76200" stA="21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F16F7977-79BA-4A60-8537-64F06BC66051}"/>
              </a:ext>
            </a:extLst>
          </p:cNvPr>
          <p:cNvSpPr/>
          <p:nvPr/>
        </p:nvSpPr>
        <p:spPr>
          <a:xfrm>
            <a:off x="2756372" y="1855144"/>
            <a:ext cx="1573856" cy="1573856"/>
          </a:xfrm>
          <a:prstGeom prst="ellipse">
            <a:avLst/>
          </a:prstGeom>
          <a:solidFill>
            <a:srgbClr val="78BACE"/>
          </a:solidFill>
          <a:ln>
            <a:noFill/>
          </a:ln>
          <a:effectLst>
            <a:reflection blurRad="76200" stA="21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E5A0AB20-D6B4-42EE-9223-FE3AE7AAED55}"/>
              </a:ext>
            </a:extLst>
          </p:cNvPr>
          <p:cNvSpPr/>
          <p:nvPr/>
        </p:nvSpPr>
        <p:spPr>
          <a:xfrm>
            <a:off x="7861772" y="1855144"/>
            <a:ext cx="1573856" cy="1573856"/>
          </a:xfrm>
          <a:prstGeom prst="ellipse">
            <a:avLst/>
          </a:prstGeom>
          <a:solidFill>
            <a:srgbClr val="78BACE"/>
          </a:solidFill>
          <a:ln>
            <a:noFill/>
          </a:ln>
          <a:effectLst>
            <a:reflection blurRad="76200" stA="21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C7E7088-C881-465B-AEC3-BE323AFD78F8}"/>
              </a:ext>
            </a:extLst>
          </p:cNvPr>
          <p:cNvSpPr/>
          <p:nvPr/>
        </p:nvSpPr>
        <p:spPr>
          <a:xfrm>
            <a:off x="3077465" y="375280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AC1E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C4DD549-25A6-43EA-B7B5-382D1C59F0BC}"/>
              </a:ext>
            </a:extLst>
          </p:cNvPr>
          <p:cNvSpPr/>
          <p:nvPr/>
        </p:nvSpPr>
        <p:spPr>
          <a:xfrm>
            <a:off x="5630167" y="3752806"/>
            <a:ext cx="931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AC1E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小标题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7DDBE0E-333A-4CD4-A207-2C164D925936}"/>
              </a:ext>
            </a:extLst>
          </p:cNvPr>
          <p:cNvSpPr/>
          <p:nvPr/>
        </p:nvSpPr>
        <p:spPr>
          <a:xfrm>
            <a:off x="8182867" y="3752806"/>
            <a:ext cx="931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AC1E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小标题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B198AA7A-0CBF-4A0D-8443-6CCD0BDE6577}"/>
              </a:ext>
            </a:extLst>
          </p:cNvPr>
          <p:cNvSpPr/>
          <p:nvPr/>
        </p:nvSpPr>
        <p:spPr>
          <a:xfrm>
            <a:off x="2714546" y="4280372"/>
            <a:ext cx="1657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4AC1E1"/>
                </a:solidFill>
              </a:rPr>
              <a:t>Enter a brief introduction to the text here</a:t>
            </a:r>
            <a:endParaRPr lang="zh-CN" altLang="en-US" dirty="0">
              <a:solidFill>
                <a:srgbClr val="4AC1E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27FC49BB-1FB4-4BAE-8EEF-4CFBFAB19B69}"/>
              </a:ext>
            </a:extLst>
          </p:cNvPr>
          <p:cNvSpPr/>
          <p:nvPr/>
        </p:nvSpPr>
        <p:spPr>
          <a:xfrm>
            <a:off x="5267246" y="4280372"/>
            <a:ext cx="1657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4AC1E1"/>
                </a:solidFill>
              </a:rPr>
              <a:t>Enter a brief introduction to the text here</a:t>
            </a:r>
            <a:endParaRPr lang="zh-CN" altLang="en-US" dirty="0">
              <a:solidFill>
                <a:srgbClr val="4AC1E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3E6B160-2C9E-4251-A661-A4DD759C152E}"/>
              </a:ext>
            </a:extLst>
          </p:cNvPr>
          <p:cNvSpPr/>
          <p:nvPr/>
        </p:nvSpPr>
        <p:spPr>
          <a:xfrm>
            <a:off x="7819946" y="4280372"/>
            <a:ext cx="1657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4AC1E1"/>
                </a:solidFill>
              </a:rPr>
              <a:t>Enter a brief introduction to the text here</a:t>
            </a:r>
            <a:endParaRPr lang="zh-CN" altLang="en-US" dirty="0">
              <a:solidFill>
                <a:srgbClr val="4AC1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06D9A96E-4190-4F7A-89AC-B76FF73A12D3}"/>
              </a:ext>
            </a:extLst>
          </p:cNvPr>
          <p:cNvSpPr txBox="1"/>
          <p:nvPr/>
        </p:nvSpPr>
        <p:spPr>
          <a:xfrm>
            <a:off x="3674298" y="2515770"/>
            <a:ext cx="484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清爽蓝色</a:t>
            </a:r>
            <a:endParaRPr lang="en-US" altLang="zh-CN" sz="5400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通用</a:t>
            </a:r>
            <a:r>
              <a:rPr lang="en-US" altLang="zh-CN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PPT</a:t>
            </a:r>
            <a:r>
              <a:rPr lang="zh-CN" altLang="en-US" sz="5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模板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82E3693-EC54-4A9D-9F13-A541A78FD4A6}"/>
              </a:ext>
            </a:extLst>
          </p:cNvPr>
          <p:cNvSpPr/>
          <p:nvPr/>
        </p:nvSpPr>
        <p:spPr>
          <a:xfrm>
            <a:off x="991054" y="1053193"/>
            <a:ext cx="10319657" cy="4751614"/>
          </a:xfrm>
          <a:prstGeom prst="rect">
            <a:avLst/>
          </a:prstGeom>
          <a:solidFill>
            <a:srgbClr val="BADCE6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schemeClr val="bg2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E53BFC3-B023-42CF-8E90-68E726C5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6410" r="28444" b="10971"/>
          <a:stretch/>
        </p:blipFill>
        <p:spPr>
          <a:xfrm>
            <a:off x="1246414" y="1277773"/>
            <a:ext cx="4533901" cy="43024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ACB09FE-E066-4D1E-8A18-46CB819FFF99}"/>
              </a:ext>
            </a:extLst>
          </p:cNvPr>
          <p:cNvSpPr/>
          <p:nvPr/>
        </p:nvSpPr>
        <p:spPr>
          <a:xfrm>
            <a:off x="6285117" y="2001578"/>
            <a:ext cx="4533901" cy="37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FBECA1B-47CD-40FE-9B34-043641267FE0}"/>
              </a:ext>
            </a:extLst>
          </p:cNvPr>
          <p:cNvSpPr/>
          <p:nvPr/>
        </p:nvSpPr>
        <p:spPr>
          <a:xfrm>
            <a:off x="6285117" y="1997243"/>
            <a:ext cx="3563733" cy="389223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2E211B7-A65F-4C41-85A4-206609209927}"/>
              </a:ext>
            </a:extLst>
          </p:cNvPr>
          <p:cNvSpPr txBox="1"/>
          <p:nvPr/>
        </p:nvSpPr>
        <p:spPr>
          <a:xfrm>
            <a:off x="6184879" y="16014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工作完成情况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7A78F90-E5B7-49BD-BDBB-29B6B178AA66}"/>
              </a:ext>
            </a:extLst>
          </p:cNvPr>
          <p:cNvSpPr/>
          <p:nvPr/>
        </p:nvSpPr>
        <p:spPr>
          <a:xfrm>
            <a:off x="6285117" y="2957023"/>
            <a:ext cx="4533901" cy="37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2E02362-594A-450E-B633-9A33A42B3B75}"/>
              </a:ext>
            </a:extLst>
          </p:cNvPr>
          <p:cNvSpPr/>
          <p:nvPr/>
        </p:nvSpPr>
        <p:spPr>
          <a:xfrm>
            <a:off x="6285117" y="2949962"/>
            <a:ext cx="4533901" cy="400110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86FB3E9-A1C0-4C0A-82D2-A79EF6A87D20}"/>
              </a:ext>
            </a:extLst>
          </p:cNvPr>
          <p:cNvSpPr txBox="1"/>
          <p:nvPr/>
        </p:nvSpPr>
        <p:spPr>
          <a:xfrm>
            <a:off x="6184879" y="255691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工作完成情况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0FCDDC1-00E2-43AF-86E7-784773564C63}"/>
              </a:ext>
            </a:extLst>
          </p:cNvPr>
          <p:cNvSpPr/>
          <p:nvPr/>
        </p:nvSpPr>
        <p:spPr>
          <a:xfrm>
            <a:off x="6285117" y="3875660"/>
            <a:ext cx="4533901" cy="37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3DB9F4C2-CA7C-445B-8CA5-C915054B4C57}"/>
              </a:ext>
            </a:extLst>
          </p:cNvPr>
          <p:cNvSpPr/>
          <p:nvPr/>
        </p:nvSpPr>
        <p:spPr>
          <a:xfrm>
            <a:off x="6285117" y="3875658"/>
            <a:ext cx="3011283" cy="376728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16752A47-4CA9-4824-952B-7469EA768907}"/>
              </a:ext>
            </a:extLst>
          </p:cNvPr>
          <p:cNvSpPr txBox="1"/>
          <p:nvPr/>
        </p:nvSpPr>
        <p:spPr>
          <a:xfrm>
            <a:off x="6184879" y="347554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工作完成情况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3317C98-3657-44E9-A277-62D8DCD21DBA}"/>
              </a:ext>
            </a:extLst>
          </p:cNvPr>
          <p:cNvSpPr/>
          <p:nvPr/>
        </p:nvSpPr>
        <p:spPr>
          <a:xfrm>
            <a:off x="6285117" y="4794296"/>
            <a:ext cx="4533901" cy="37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98BC184-38E4-4EEC-8B4E-8AB4DF38CD9A}"/>
              </a:ext>
            </a:extLst>
          </p:cNvPr>
          <p:cNvSpPr/>
          <p:nvPr/>
        </p:nvSpPr>
        <p:spPr>
          <a:xfrm>
            <a:off x="6285117" y="4794295"/>
            <a:ext cx="4135233" cy="376727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27A2A4C-E270-46D8-A21B-35E4A1D2C810}"/>
              </a:ext>
            </a:extLst>
          </p:cNvPr>
          <p:cNvSpPr txBox="1"/>
          <p:nvPr/>
        </p:nvSpPr>
        <p:spPr>
          <a:xfrm>
            <a:off x="6184879" y="43941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7B5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工作完成情况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E2A34F5-E6F4-49AD-92C5-BD1B95869408}"/>
              </a:ext>
            </a:extLst>
          </p:cNvPr>
          <p:cNvGrpSpPr/>
          <p:nvPr/>
        </p:nvGrpSpPr>
        <p:grpSpPr>
          <a:xfrm>
            <a:off x="1246414" y="6029387"/>
            <a:ext cx="1302446" cy="152985"/>
            <a:chOff x="664140" y="6406378"/>
            <a:chExt cx="1302446" cy="15298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7B6BDC52-2ED4-4ED8-A9DE-65BEC127C4A4}"/>
                </a:ext>
              </a:extLst>
            </p:cNvPr>
            <p:cNvSpPr/>
            <p:nvPr/>
          </p:nvSpPr>
          <p:spPr>
            <a:xfrm flipH="1">
              <a:off x="664140" y="6406380"/>
              <a:ext cx="150050" cy="150050"/>
            </a:xfrm>
            <a:prstGeom prst="ellipse">
              <a:avLst/>
            </a:prstGeom>
            <a:solidFill>
              <a:srgbClr val="D9D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736DB24A-4974-4380-A831-4811BEB1CDD5}"/>
                </a:ext>
              </a:extLst>
            </p:cNvPr>
            <p:cNvSpPr/>
            <p:nvPr/>
          </p:nvSpPr>
          <p:spPr>
            <a:xfrm flipH="1">
              <a:off x="952239" y="6406379"/>
              <a:ext cx="150050" cy="150050"/>
            </a:xfrm>
            <a:prstGeom prst="ellipse">
              <a:avLst/>
            </a:prstGeom>
            <a:solidFill>
              <a:srgbClr val="5C7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5C314E6-CCFE-4AF7-BFC4-44F0A4D07532}"/>
                </a:ext>
              </a:extLst>
            </p:cNvPr>
            <p:cNvSpPr/>
            <p:nvPr/>
          </p:nvSpPr>
          <p:spPr>
            <a:xfrm flipH="1">
              <a:off x="1240338" y="6406378"/>
              <a:ext cx="150050" cy="150050"/>
            </a:xfrm>
            <a:prstGeom prst="ellipse">
              <a:avLst/>
            </a:prstGeom>
            <a:solidFill>
              <a:srgbClr val="D9D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13E4E6C4-EA28-47BB-8125-7570FE5A21D5}"/>
                </a:ext>
              </a:extLst>
            </p:cNvPr>
            <p:cNvSpPr/>
            <p:nvPr/>
          </p:nvSpPr>
          <p:spPr>
            <a:xfrm flipH="1">
              <a:off x="1524586" y="6406378"/>
              <a:ext cx="150050" cy="150050"/>
            </a:xfrm>
            <a:prstGeom prst="ellipse">
              <a:avLst/>
            </a:prstGeom>
            <a:solidFill>
              <a:srgbClr val="D9D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F39134B2-DBE9-4817-8009-58C47C033554}"/>
                </a:ext>
              </a:extLst>
            </p:cNvPr>
            <p:cNvSpPr/>
            <p:nvPr/>
          </p:nvSpPr>
          <p:spPr>
            <a:xfrm flipH="1">
              <a:off x="1816536" y="6409313"/>
              <a:ext cx="150050" cy="150050"/>
            </a:xfrm>
            <a:prstGeom prst="ellipse">
              <a:avLst/>
            </a:prstGeom>
            <a:solidFill>
              <a:srgbClr val="D9D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447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9A79DCA-D172-4FA6-9A5F-40A0730AA4D9}"/>
              </a:ext>
            </a:extLst>
          </p:cNvPr>
          <p:cNvSpPr/>
          <p:nvPr/>
        </p:nvSpPr>
        <p:spPr>
          <a:xfrm>
            <a:off x="5210175" y="3190875"/>
            <a:ext cx="2038350" cy="476250"/>
          </a:xfrm>
          <a:prstGeom prst="rect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D90030C-B98D-4DF8-9142-98D0C6D5DB37}"/>
              </a:ext>
            </a:extLst>
          </p:cNvPr>
          <p:cNvSpPr/>
          <p:nvPr/>
        </p:nvSpPr>
        <p:spPr>
          <a:xfrm>
            <a:off x="7248525" y="3190875"/>
            <a:ext cx="704850" cy="476250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DF46D8A-B997-4FDD-8F3B-E050D4034AD5}"/>
              </a:ext>
            </a:extLst>
          </p:cNvPr>
          <p:cNvSpPr/>
          <p:nvPr/>
        </p:nvSpPr>
        <p:spPr>
          <a:xfrm>
            <a:off x="7934325" y="3190875"/>
            <a:ext cx="438150" cy="476250"/>
          </a:xfrm>
          <a:prstGeom prst="rect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DE595EC-B614-4E7D-A1C5-3965FEF03AE1}"/>
              </a:ext>
            </a:extLst>
          </p:cNvPr>
          <p:cNvSpPr/>
          <p:nvPr/>
        </p:nvSpPr>
        <p:spPr>
          <a:xfrm>
            <a:off x="8315325" y="3190875"/>
            <a:ext cx="895350" cy="476250"/>
          </a:xfrm>
          <a:prstGeom prst="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071B41D-A4E4-4FC0-8BB6-0A4872E1F30F}"/>
              </a:ext>
            </a:extLst>
          </p:cNvPr>
          <p:cNvSpPr/>
          <p:nvPr/>
        </p:nvSpPr>
        <p:spPr>
          <a:xfrm>
            <a:off x="2590800" y="3190875"/>
            <a:ext cx="1838325" cy="476250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D5B0CEC-CEC2-4D43-9C75-060DDB288D2E}"/>
              </a:ext>
            </a:extLst>
          </p:cNvPr>
          <p:cNvSpPr/>
          <p:nvPr/>
        </p:nvSpPr>
        <p:spPr>
          <a:xfrm>
            <a:off x="4857750" y="3190875"/>
            <a:ext cx="352425" cy="476250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27CAF52-19F4-4DB0-84CB-23043BB7ACB8}"/>
              </a:ext>
            </a:extLst>
          </p:cNvPr>
          <p:cNvSpPr/>
          <p:nvPr/>
        </p:nvSpPr>
        <p:spPr>
          <a:xfrm>
            <a:off x="4429125" y="3190875"/>
            <a:ext cx="438150" cy="476250"/>
          </a:xfrm>
          <a:prstGeom prst="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0345FF7-0302-471A-8149-699498AC0995}"/>
              </a:ext>
            </a:extLst>
          </p:cNvPr>
          <p:cNvSpPr/>
          <p:nvPr/>
        </p:nvSpPr>
        <p:spPr>
          <a:xfrm>
            <a:off x="4667250" y="2305050"/>
            <a:ext cx="57150" cy="742950"/>
          </a:xfrm>
          <a:prstGeom prst="rect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7B6B36AC-397A-4147-B8E4-3433F600CF14}"/>
              </a:ext>
            </a:extLst>
          </p:cNvPr>
          <p:cNvSpPr/>
          <p:nvPr/>
        </p:nvSpPr>
        <p:spPr>
          <a:xfrm>
            <a:off x="3481387" y="3886200"/>
            <a:ext cx="57150" cy="742950"/>
          </a:xfrm>
          <a:prstGeom prst="rect">
            <a:avLst/>
          </a:prstGeom>
          <a:solidFill>
            <a:srgbClr val="75C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9E78486-2191-46A2-B889-7BEFE9597852}"/>
              </a:ext>
            </a:extLst>
          </p:cNvPr>
          <p:cNvSpPr/>
          <p:nvPr/>
        </p:nvSpPr>
        <p:spPr>
          <a:xfrm>
            <a:off x="5033962" y="3886200"/>
            <a:ext cx="57150" cy="742950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AA7773B-D572-43D8-8AA1-E1B11BA350F7}"/>
              </a:ext>
            </a:extLst>
          </p:cNvPr>
          <p:cNvSpPr/>
          <p:nvPr/>
        </p:nvSpPr>
        <p:spPr>
          <a:xfrm>
            <a:off x="6234112" y="2305050"/>
            <a:ext cx="57150" cy="742950"/>
          </a:xfrm>
          <a:prstGeom prst="rect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55C122D-3EF6-4189-864F-C4292EBD718F}"/>
              </a:ext>
            </a:extLst>
          </p:cNvPr>
          <p:cNvSpPr/>
          <p:nvPr/>
        </p:nvSpPr>
        <p:spPr>
          <a:xfrm>
            <a:off x="7572375" y="3886200"/>
            <a:ext cx="57150" cy="742950"/>
          </a:xfrm>
          <a:prstGeom prst="rect">
            <a:avLst/>
          </a:prstGeom>
          <a:solidFill>
            <a:srgbClr val="BA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655C6769-CE12-4E3D-8F76-1F76217D2A83}"/>
              </a:ext>
            </a:extLst>
          </p:cNvPr>
          <p:cNvSpPr/>
          <p:nvPr/>
        </p:nvSpPr>
        <p:spPr>
          <a:xfrm>
            <a:off x="8124825" y="2305050"/>
            <a:ext cx="57150" cy="742950"/>
          </a:xfrm>
          <a:prstGeom prst="rect">
            <a:avLst/>
          </a:prstGeom>
          <a:solidFill>
            <a:srgbClr val="40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22B288C2-5357-4F5A-9479-F8C5184AEB27}"/>
              </a:ext>
            </a:extLst>
          </p:cNvPr>
          <p:cNvSpPr/>
          <p:nvPr/>
        </p:nvSpPr>
        <p:spPr>
          <a:xfrm>
            <a:off x="8962686" y="3857030"/>
            <a:ext cx="57150" cy="742950"/>
          </a:xfrm>
          <a:prstGeom prst="rect">
            <a:avLst/>
          </a:prstGeom>
          <a:solidFill>
            <a:srgbClr val="00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D05C0E4A-1D6D-4987-B0A6-F9CE7D045360}"/>
              </a:ext>
            </a:extLst>
          </p:cNvPr>
          <p:cNvSpPr/>
          <p:nvPr/>
        </p:nvSpPr>
        <p:spPr>
          <a:xfrm>
            <a:off x="1787979" y="3796010"/>
            <a:ext cx="1607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建议此处 输入小标题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31BAE3FE-C3C7-4F72-932F-76996FBD66FA}"/>
              </a:ext>
            </a:extLst>
          </p:cNvPr>
          <p:cNvSpPr/>
          <p:nvPr/>
        </p:nvSpPr>
        <p:spPr>
          <a:xfrm>
            <a:off x="3047999" y="2305050"/>
            <a:ext cx="159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此处 输入 小标题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EAE32CA-A8A2-45E9-84A6-BFFC875F547A}"/>
              </a:ext>
            </a:extLst>
          </p:cNvPr>
          <p:cNvSpPr/>
          <p:nvPr/>
        </p:nvSpPr>
        <p:spPr>
          <a:xfrm>
            <a:off x="3843337" y="3719810"/>
            <a:ext cx="116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此处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输入</a:t>
            </a:r>
            <a:endParaRPr lang="en-US" altLang="zh-CN" dirty="0">
              <a:solidFill>
                <a:srgbClr val="0083C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小标题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5D5C961B-23DB-4B50-BC10-7DD6FD57BEAE}"/>
              </a:ext>
            </a:extLst>
          </p:cNvPr>
          <p:cNvSpPr/>
          <p:nvPr/>
        </p:nvSpPr>
        <p:spPr>
          <a:xfrm>
            <a:off x="6229350" y="2353359"/>
            <a:ext cx="1890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建议此处输入</a:t>
            </a:r>
            <a:endParaRPr lang="en-US" altLang="zh-CN" dirty="0">
              <a:solidFill>
                <a:srgbClr val="0083C3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小标题</a:t>
            </a:r>
            <a:endParaRPr lang="en-US" altLang="zh-CN" dirty="0">
              <a:solidFill>
                <a:srgbClr val="0083C3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F27E06E-1C1F-4275-99C9-628F42544C1F}"/>
              </a:ext>
            </a:extLst>
          </p:cNvPr>
          <p:cNvSpPr/>
          <p:nvPr/>
        </p:nvSpPr>
        <p:spPr>
          <a:xfrm>
            <a:off x="5595938" y="3810000"/>
            <a:ext cx="189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此处 输入小标题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A8B3AF3A-F9CE-4CC3-8932-D2C4E5667AF9}"/>
              </a:ext>
            </a:extLst>
          </p:cNvPr>
          <p:cNvSpPr/>
          <p:nvPr/>
        </p:nvSpPr>
        <p:spPr>
          <a:xfrm>
            <a:off x="7783287" y="3796010"/>
            <a:ext cx="1207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此处</a:t>
            </a:r>
            <a:endParaRPr lang="en-US" altLang="zh-CN" dirty="0">
              <a:solidFill>
                <a:srgbClr val="0083C3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输入小标题</a:t>
            </a:r>
            <a:endParaRPr lang="en-US" altLang="zh-CN" dirty="0">
              <a:solidFill>
                <a:srgbClr val="0083C3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0E44D0D-3F09-444A-9728-E71FC9A87B78}"/>
              </a:ext>
            </a:extLst>
          </p:cNvPr>
          <p:cNvSpPr/>
          <p:nvPr/>
        </p:nvSpPr>
        <p:spPr>
          <a:xfrm>
            <a:off x="5170204" y="1919108"/>
            <a:ext cx="1064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此处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输入</a:t>
            </a:r>
            <a:endParaRPr lang="en-US" altLang="zh-CN" dirty="0">
              <a:solidFill>
                <a:srgbClr val="0083C3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effectLst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小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pPr algn="r"/>
            <a:r>
              <a:rPr lang="zh-CN" altLang="en-US" dirty="0">
                <a:solidFill>
                  <a:srgbClr val="0083C3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标题</a:t>
            </a:r>
            <a:endParaRPr lang="en-US" altLang="zh-CN" dirty="0">
              <a:solidFill>
                <a:srgbClr val="0083C3"/>
              </a:solidFill>
              <a:effectLst/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761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CD85999-7C6B-4FF6-B3F4-6E97728D1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9539" r="107" b="37636"/>
          <a:stretch/>
        </p:blipFill>
        <p:spPr>
          <a:xfrm>
            <a:off x="-18818" y="4466491"/>
            <a:ext cx="12210817" cy="2391509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61CBD15C-1FB9-4D4C-9AE7-4C7FE65BEE35}"/>
              </a:ext>
            </a:extLst>
          </p:cNvPr>
          <p:cNvSpPr/>
          <p:nvPr/>
        </p:nvSpPr>
        <p:spPr>
          <a:xfrm>
            <a:off x="1049216" y="851489"/>
            <a:ext cx="738554" cy="738554"/>
          </a:xfrm>
          <a:prstGeom prst="ellipse">
            <a:avLst/>
          </a:prstGeom>
          <a:pattFill prst="pct90">
            <a:fgClr>
              <a:srgbClr val="70B0C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CAD2367-2278-4C25-829F-52E2C1617311}"/>
              </a:ext>
            </a:extLst>
          </p:cNvPr>
          <p:cNvSpPr txBox="1"/>
          <p:nvPr/>
        </p:nvSpPr>
        <p:spPr>
          <a:xfrm>
            <a:off x="1400907" y="989933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总</a:t>
            </a:r>
            <a:r>
              <a:rPr lang="zh-CN" altLang="en-US" sz="2400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体目标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47848C9-AE47-485C-8D1A-CF0FC76CA787}"/>
              </a:ext>
            </a:extLst>
          </p:cNvPr>
          <p:cNvSpPr txBox="1"/>
          <p:nvPr/>
        </p:nvSpPr>
        <p:spPr>
          <a:xfrm>
            <a:off x="1244119" y="1827966"/>
            <a:ext cx="1812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 处 点 输 入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简 单 介 绍 文 本</a:t>
            </a:r>
            <a:r>
              <a:rPr lang="en-US" altLang="zh-CN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,</a:t>
            </a:r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击 此 处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输 入 简 单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介 绍 文 本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A7679CE1-AE9E-44DB-85FE-A3736BB78006}"/>
              </a:ext>
            </a:extLst>
          </p:cNvPr>
          <p:cNvSpPr/>
          <p:nvPr/>
        </p:nvSpPr>
        <p:spPr>
          <a:xfrm>
            <a:off x="3212124" y="851489"/>
            <a:ext cx="738554" cy="738554"/>
          </a:xfrm>
          <a:prstGeom prst="ellipse">
            <a:avLst/>
          </a:prstGeom>
          <a:pattFill prst="pct90">
            <a:fgClr>
              <a:srgbClr val="70B0C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ACFF086-15A1-4568-A452-1B3393326EAC}"/>
              </a:ext>
            </a:extLst>
          </p:cNvPr>
          <p:cNvSpPr txBox="1"/>
          <p:nvPr/>
        </p:nvSpPr>
        <p:spPr>
          <a:xfrm>
            <a:off x="3563815" y="989933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总</a:t>
            </a:r>
            <a:r>
              <a:rPr lang="zh-CN" altLang="en-US" sz="2400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体目标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1071C641-B262-468A-A57C-18673FB4E1C3}"/>
              </a:ext>
            </a:extLst>
          </p:cNvPr>
          <p:cNvSpPr txBox="1"/>
          <p:nvPr/>
        </p:nvSpPr>
        <p:spPr>
          <a:xfrm>
            <a:off x="3387273" y="1810381"/>
            <a:ext cx="1812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 处 点 输 入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简 单 介 绍 文 本</a:t>
            </a:r>
            <a:r>
              <a:rPr lang="en-US" altLang="zh-CN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,</a:t>
            </a:r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击 此 处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输 入 简 单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介 绍 文 本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01A260AB-6FB9-46F0-ACCD-D345EA60BC21}"/>
              </a:ext>
            </a:extLst>
          </p:cNvPr>
          <p:cNvSpPr/>
          <p:nvPr/>
        </p:nvSpPr>
        <p:spPr>
          <a:xfrm>
            <a:off x="5326569" y="833036"/>
            <a:ext cx="738554" cy="738554"/>
          </a:xfrm>
          <a:prstGeom prst="ellipse">
            <a:avLst/>
          </a:prstGeom>
          <a:pattFill prst="pct90">
            <a:fgClr>
              <a:srgbClr val="70B0C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72EA971-9814-4F98-B524-473EC6E2EE11}"/>
              </a:ext>
            </a:extLst>
          </p:cNvPr>
          <p:cNvSpPr txBox="1"/>
          <p:nvPr/>
        </p:nvSpPr>
        <p:spPr>
          <a:xfrm>
            <a:off x="5678260" y="97148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总</a:t>
            </a:r>
            <a:r>
              <a:rPr lang="zh-CN" altLang="en-US" sz="2400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体目标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0A2D9B9-859B-48FB-9DBE-8326DE066143}"/>
              </a:ext>
            </a:extLst>
          </p:cNvPr>
          <p:cNvSpPr txBox="1"/>
          <p:nvPr/>
        </p:nvSpPr>
        <p:spPr>
          <a:xfrm>
            <a:off x="5490592" y="1810380"/>
            <a:ext cx="1812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 处 点 输 入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简 单 介 绍 文 本</a:t>
            </a:r>
            <a:r>
              <a:rPr lang="en-US" altLang="zh-CN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,</a:t>
            </a:r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击 此 处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输 入 简 单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介 绍 文 本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922F386E-D4A1-4DB1-AE4B-464F45E7176D}"/>
              </a:ext>
            </a:extLst>
          </p:cNvPr>
          <p:cNvSpPr/>
          <p:nvPr/>
        </p:nvSpPr>
        <p:spPr>
          <a:xfrm>
            <a:off x="7499671" y="833036"/>
            <a:ext cx="738554" cy="738554"/>
          </a:xfrm>
          <a:prstGeom prst="ellipse">
            <a:avLst/>
          </a:prstGeom>
          <a:pattFill prst="pct90">
            <a:fgClr>
              <a:srgbClr val="70B0C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AD89DB21-9D3C-4846-BE9D-6BEE32758551}"/>
              </a:ext>
            </a:extLst>
          </p:cNvPr>
          <p:cNvSpPr txBox="1"/>
          <p:nvPr/>
        </p:nvSpPr>
        <p:spPr>
          <a:xfrm>
            <a:off x="7851362" y="97148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总</a:t>
            </a:r>
            <a:r>
              <a:rPr lang="zh-CN" altLang="en-US" sz="2400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体目标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273044E1-9846-4F9C-B784-F49CC7B071C6}"/>
              </a:ext>
            </a:extLst>
          </p:cNvPr>
          <p:cNvSpPr txBox="1"/>
          <p:nvPr/>
        </p:nvSpPr>
        <p:spPr>
          <a:xfrm>
            <a:off x="7663694" y="1827966"/>
            <a:ext cx="1812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点 击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此 处 点 输 入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简 单 介 绍 文 本</a:t>
            </a:r>
            <a:r>
              <a:rPr lang="en-US" altLang="zh-CN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,</a:t>
            </a:r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建 议 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击 此 处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点 输 入 简 单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  <a:p>
            <a:r>
              <a:rPr lang="zh-CN" altLang="en-US" dirty="0">
                <a:solidFill>
                  <a:srgbClr val="0869B6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介 绍 文 本</a:t>
            </a:r>
            <a:endParaRPr lang="en-US" altLang="zh-CN" dirty="0">
              <a:solidFill>
                <a:srgbClr val="0869B6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F65BECA-5C27-48AE-AB36-F53BD49FDF66}"/>
              </a:ext>
            </a:extLst>
          </p:cNvPr>
          <p:cNvSpPr txBox="1"/>
          <p:nvPr/>
        </p:nvSpPr>
        <p:spPr>
          <a:xfrm>
            <a:off x="10590229" y="980214"/>
            <a:ext cx="1415772" cy="26026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8000" dirty="0">
                <a:solidFill>
                  <a:srgbClr val="75C4D5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311458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xmlns="" id="{5E28D6F1-6B00-47A3-97CB-2DFA4057097A}"/>
              </a:ext>
            </a:extLst>
          </p:cNvPr>
          <p:cNvSpPr/>
          <p:nvPr/>
        </p:nvSpPr>
        <p:spPr>
          <a:xfrm>
            <a:off x="1485945" y="2996408"/>
            <a:ext cx="1149197" cy="1149197"/>
          </a:xfrm>
          <a:prstGeom prst="ellipse">
            <a:avLst/>
          </a:prstGeom>
          <a:solidFill>
            <a:srgbClr val="78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椭圆 1">
            <a:extLst>
              <a:ext uri="{FF2B5EF4-FFF2-40B4-BE49-F238E27FC236}">
                <a16:creationId xmlns:a16="http://schemas.microsoft.com/office/drawing/2014/main" xmlns="" id="{EB95B840-7279-415D-BBF5-4E912B2A99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3424" y="1160593"/>
            <a:ext cx="3449053" cy="3449053"/>
          </a:xfrm>
          <a:prstGeom prst="ellipse">
            <a:avLst/>
          </a:prstGeom>
          <a:pattFill prst="pct50">
            <a:fgClr>
              <a:srgbClr val="4097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椭圆 3">
            <a:extLst>
              <a:ext uri="{FF2B5EF4-FFF2-40B4-BE49-F238E27FC236}">
                <a16:creationId xmlns:a16="http://schemas.microsoft.com/office/drawing/2014/main" xmlns="" id="{5DCA5EE5-43C4-4C83-97A3-CC68022785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09523" y="1960875"/>
            <a:ext cx="3138601" cy="3138601"/>
          </a:xfrm>
          <a:prstGeom prst="ellipse">
            <a:avLst/>
          </a:prstGeom>
          <a:pattFill prst="dkDnDiag">
            <a:fgClr>
              <a:srgbClr val="78BAC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A_椭圆 2">
            <a:extLst>
              <a:ext uri="{FF2B5EF4-FFF2-40B4-BE49-F238E27FC236}">
                <a16:creationId xmlns:a16="http://schemas.microsoft.com/office/drawing/2014/main" xmlns="" id="{ECF5FAC4-E453-4DA2-9BA4-98642851B07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8930" y="2994312"/>
            <a:ext cx="2703095" cy="2703095"/>
          </a:xfrm>
          <a:prstGeom prst="ellipse">
            <a:avLst/>
          </a:prstGeom>
          <a:solidFill>
            <a:srgbClr val="4AC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006D4880-5F53-4B25-A108-2142564D2704}"/>
              </a:ext>
            </a:extLst>
          </p:cNvPr>
          <p:cNvSpPr/>
          <p:nvPr/>
        </p:nvSpPr>
        <p:spPr>
          <a:xfrm>
            <a:off x="2867070" y="4324622"/>
            <a:ext cx="574599" cy="574599"/>
          </a:xfrm>
          <a:prstGeom prst="ellipse">
            <a:avLst/>
          </a:prstGeom>
          <a:pattFill prst="pct80">
            <a:fgClr>
              <a:srgbClr val="BADCE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0F1FFF0-91A0-4D56-93B9-396ACA5D6BB8}"/>
              </a:ext>
            </a:extLst>
          </p:cNvPr>
          <p:cNvSpPr txBox="1"/>
          <p:nvPr/>
        </p:nvSpPr>
        <p:spPr>
          <a:xfrm flipH="1">
            <a:off x="4733424" y="2644170"/>
            <a:ext cx="1371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2</a:t>
            </a:r>
            <a:endParaRPr lang="zh-CN" altLang="en-US" sz="9600" b="1" dirty="0">
              <a:solidFill>
                <a:schemeClr val="bg1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9A8F9A9-972B-4A41-A002-9BFAF36A6FD9}"/>
              </a:ext>
            </a:extLst>
          </p:cNvPr>
          <p:cNvSpPr txBox="1"/>
          <p:nvPr/>
        </p:nvSpPr>
        <p:spPr>
          <a:xfrm>
            <a:off x="5996285" y="2042273"/>
            <a:ext cx="923330" cy="281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项目分析</a:t>
            </a:r>
          </a:p>
        </p:txBody>
      </p:sp>
    </p:spTree>
    <p:extLst>
      <p:ext uri="{BB962C8B-B14F-4D97-AF65-F5344CB8AC3E}">
        <p14:creationId xmlns:p14="http://schemas.microsoft.com/office/powerpoint/2010/main" val="16633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  <p:bldP spid="3" grpId="0" animBg="1"/>
      <p:bldP spid="6" grpId="0" animBg="1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爽蓝色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692</Words>
  <Application>Microsoft Office PowerPoint</Application>
  <PresentationFormat>宽屏</PresentationFormat>
  <Paragraphs>171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等线</vt:lpstr>
      <vt:lpstr>等线 Light</vt:lpstr>
      <vt:lpstr>方正仿宋繁体</vt:lpstr>
      <vt:lpstr>方正仿宋简体</vt:lpstr>
      <vt:lpstr>方正书宋简体</vt:lpstr>
      <vt:lpstr>书体坊禚效锋行草体</vt:lpstr>
      <vt:lpstr>思源黑体旧字形 ExtraLight</vt:lpstr>
      <vt:lpstr>Arial</vt:lpstr>
      <vt:lpstr>Arial Narrow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清爽蓝色</dc:title>
  <dc:creator>李疏遥</dc:creator>
  <cp:lastModifiedBy>Administrator</cp:lastModifiedBy>
  <cp:revision>61</cp:revision>
  <dcterms:created xsi:type="dcterms:W3CDTF">2018-04-01T08:46:03Z</dcterms:created>
  <dcterms:modified xsi:type="dcterms:W3CDTF">2018-04-24T03:40:23Z</dcterms:modified>
</cp:coreProperties>
</file>